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60" r:id="rId3"/>
    <p:sldId id="259" r:id="rId4"/>
    <p:sldId id="258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utore" id="{F41E5118-0EE1-4188-B328-98EDCA2F90CA}">
          <p14:sldIdLst/>
        </p14:section>
        <p14:section name="Sezione senza titolo" id="{71266311-C0A3-4F1C-9F29-C3998BF390A9}">
          <p14:sldIdLst>
            <p14:sldId id="256"/>
            <p14:sldId id="260"/>
            <p14:sldId id="259"/>
            <p14:sldId id="258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pos="3205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pos="7151" userDrawn="1">
          <p15:clr>
            <a:srgbClr val="A4A3A4"/>
          </p15:clr>
        </p15:guide>
        <p15:guide id="6" orient="horz" pos="2251" userDrawn="1">
          <p15:clr>
            <a:srgbClr val="A4A3A4"/>
          </p15:clr>
        </p15:guide>
        <p15:guide id="7" orient="horz" pos="329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C8F75D-10F3-1E4D-E6FC-45D64F4F1C47}" name="emanuela rassu" initials="er" userId="3f5ff85a0a40aa8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086"/>
    <a:srgbClr val="002060"/>
    <a:srgbClr val="366C60"/>
    <a:srgbClr val="305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17575-4FB1-4754-800E-0ED9F47BE220}" v="726" dt="2023-11-08T18:03:21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37" autoAdjust="0"/>
  </p:normalViewPr>
  <p:slideViewPr>
    <p:cSldViewPr snapToGrid="0">
      <p:cViewPr>
        <p:scale>
          <a:sx n="80" d="100"/>
          <a:sy n="80" d="100"/>
        </p:scale>
        <p:origin x="72" y="153"/>
      </p:cViewPr>
      <p:guideLst>
        <p:guide orient="horz" pos="1117"/>
        <p:guide pos="415"/>
        <p:guide pos="3205"/>
        <p:guide orient="horz" pos="436"/>
        <p:guide pos="7151"/>
        <p:guide orient="horz" pos="2251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a rassu" userId="3f5ff85a0a40aa8a" providerId="LiveId" clId="{6FA17575-4FB1-4754-800E-0ED9F47BE220}"/>
    <pc:docChg chg="undo redo custSel addSld delSld modSld sldOrd modMainMaster addSection delSection modSection">
      <pc:chgData name="emanuela rassu" userId="3f5ff85a0a40aa8a" providerId="LiveId" clId="{6FA17575-4FB1-4754-800E-0ED9F47BE220}" dt="2023-11-08T18:24:27.035" v="6429" actId="20577"/>
      <pc:docMkLst>
        <pc:docMk/>
      </pc:docMkLst>
      <pc:sldChg chg="addSp delSp modSp new mod modTransition modClrScheme chgLayout">
        <pc:chgData name="emanuela rassu" userId="3f5ff85a0a40aa8a" providerId="LiveId" clId="{6FA17575-4FB1-4754-800E-0ED9F47BE220}" dt="2023-11-08T18:01:04.332" v="6410" actId="1076"/>
        <pc:sldMkLst>
          <pc:docMk/>
          <pc:sldMk cId="2524760668" sldId="256"/>
        </pc:sldMkLst>
        <pc:spChg chg="add del mod">
          <ac:chgData name="emanuela rassu" userId="3f5ff85a0a40aa8a" providerId="LiveId" clId="{6FA17575-4FB1-4754-800E-0ED9F47BE220}" dt="2023-11-06T09:44:59.387" v="4839" actId="478"/>
          <ac:spMkLst>
            <pc:docMk/>
            <pc:sldMk cId="2524760668" sldId="256"/>
            <ac:spMk id="2" creationId="{38153D48-4387-231F-2896-502A4550809B}"/>
          </ac:spMkLst>
        </pc:spChg>
        <pc:spChg chg="del">
          <ac:chgData name="emanuela rassu" userId="3f5ff85a0a40aa8a" providerId="LiveId" clId="{6FA17575-4FB1-4754-800E-0ED9F47BE220}" dt="2023-11-05T17:36:45.826" v="444" actId="700"/>
          <ac:spMkLst>
            <pc:docMk/>
            <pc:sldMk cId="2524760668" sldId="256"/>
            <ac:spMk id="2" creationId="{62F3436E-5040-0F8C-A1C0-D4D22D0FFF81}"/>
          </ac:spMkLst>
        </pc:spChg>
        <pc:spChg chg="del">
          <ac:chgData name="emanuela rassu" userId="3f5ff85a0a40aa8a" providerId="LiveId" clId="{6FA17575-4FB1-4754-800E-0ED9F47BE220}" dt="2023-11-05T17:36:45.826" v="444" actId="700"/>
          <ac:spMkLst>
            <pc:docMk/>
            <pc:sldMk cId="2524760668" sldId="256"/>
            <ac:spMk id="3" creationId="{9450CB9F-521E-2671-297F-D0CEE884F9AB}"/>
          </ac:spMkLst>
        </pc:spChg>
        <pc:spChg chg="add mod">
          <ac:chgData name="emanuela rassu" userId="3f5ff85a0a40aa8a" providerId="LiveId" clId="{6FA17575-4FB1-4754-800E-0ED9F47BE220}" dt="2023-11-07T20:56:24.313" v="5397" actId="1076"/>
          <ac:spMkLst>
            <pc:docMk/>
            <pc:sldMk cId="2524760668" sldId="256"/>
            <ac:spMk id="3" creationId="{FAB572C5-F8F0-4E90-54FB-34648EFFEA8D}"/>
          </ac:spMkLst>
        </pc:spChg>
        <pc:spChg chg="add mod">
          <ac:chgData name="emanuela rassu" userId="3f5ff85a0a40aa8a" providerId="LiveId" clId="{6FA17575-4FB1-4754-800E-0ED9F47BE220}" dt="2023-11-07T20:54:41.192" v="5373" actId="1076"/>
          <ac:spMkLst>
            <pc:docMk/>
            <pc:sldMk cId="2524760668" sldId="256"/>
            <ac:spMk id="4" creationId="{0635C405-8747-7BC1-D908-DA79676903F6}"/>
          </ac:spMkLst>
        </pc:spChg>
        <pc:spChg chg="add del mod ord">
          <ac:chgData name="emanuela rassu" userId="3f5ff85a0a40aa8a" providerId="LiveId" clId="{6FA17575-4FB1-4754-800E-0ED9F47BE220}" dt="2023-11-06T09:46:14.490" v="4853" actId="34135"/>
          <ac:spMkLst>
            <pc:docMk/>
            <pc:sldMk cId="2524760668" sldId="256"/>
            <ac:spMk id="6" creationId="{52FC9E4C-E9CF-733A-DB5D-FEA7B6901766}"/>
          </ac:spMkLst>
        </pc:spChg>
        <pc:spChg chg="add mod">
          <ac:chgData name="emanuela rassu" userId="3f5ff85a0a40aa8a" providerId="LiveId" clId="{6FA17575-4FB1-4754-800E-0ED9F47BE220}" dt="2023-11-07T20:56:11.562" v="5395" actId="313"/>
          <ac:spMkLst>
            <pc:docMk/>
            <pc:sldMk cId="2524760668" sldId="256"/>
            <ac:spMk id="7" creationId="{1736256B-1466-A89C-8767-FB2CD7AAC410}"/>
          </ac:spMkLst>
        </pc:spChg>
        <pc:spChg chg="add del mod ord">
          <ac:chgData name="emanuela rassu" userId="3f5ff85a0a40aa8a" providerId="LiveId" clId="{6FA17575-4FB1-4754-800E-0ED9F47BE220}" dt="2023-11-06T09:14:32.143" v="4350" actId="478"/>
          <ac:spMkLst>
            <pc:docMk/>
            <pc:sldMk cId="2524760668" sldId="256"/>
            <ac:spMk id="7" creationId="{6E6249D8-DB0A-DD44-5787-98FF8DAB5FC2}"/>
          </ac:spMkLst>
        </pc:spChg>
        <pc:spChg chg="add del mod ord">
          <ac:chgData name="emanuela rassu" userId="3f5ff85a0a40aa8a" providerId="LiveId" clId="{6FA17575-4FB1-4754-800E-0ED9F47BE220}" dt="2023-11-06T09:16:38.067" v="4439" actId="478"/>
          <ac:spMkLst>
            <pc:docMk/>
            <pc:sldMk cId="2524760668" sldId="256"/>
            <ac:spMk id="8" creationId="{40A80FB4-10B5-3E4F-D589-148842006718}"/>
          </ac:spMkLst>
        </pc:spChg>
        <pc:spChg chg="add del mod ord">
          <ac:chgData name="emanuela rassu" userId="3f5ff85a0a40aa8a" providerId="LiveId" clId="{6FA17575-4FB1-4754-800E-0ED9F47BE220}" dt="2023-11-06T09:14:56.908" v="4355" actId="700"/>
          <ac:spMkLst>
            <pc:docMk/>
            <pc:sldMk cId="2524760668" sldId="256"/>
            <ac:spMk id="10" creationId="{6CD90D40-4A0A-6B47-A95F-A5E63C38CDC1}"/>
          </ac:spMkLst>
        </pc:spChg>
        <pc:spChg chg="add del mod ord">
          <ac:chgData name="emanuela rassu" userId="3f5ff85a0a40aa8a" providerId="LiveId" clId="{6FA17575-4FB1-4754-800E-0ED9F47BE220}" dt="2023-11-06T09:15:05.606" v="4356" actId="700"/>
          <ac:spMkLst>
            <pc:docMk/>
            <pc:sldMk cId="2524760668" sldId="256"/>
            <ac:spMk id="11" creationId="{D0E00525-6ED4-2188-37E7-292ADB668998}"/>
          </ac:spMkLst>
        </pc:spChg>
        <pc:spChg chg="add mod">
          <ac:chgData name="emanuela rassu" userId="3f5ff85a0a40aa8a" providerId="LiveId" clId="{6FA17575-4FB1-4754-800E-0ED9F47BE220}" dt="2023-11-07T20:54:35.666" v="5372" actId="1076"/>
          <ac:spMkLst>
            <pc:docMk/>
            <pc:sldMk cId="2524760668" sldId="256"/>
            <ac:spMk id="12" creationId="{B725582B-E9F0-7D8A-1E35-7B2A3ED933F1}"/>
          </ac:spMkLst>
        </pc:spChg>
        <pc:spChg chg="add del mod">
          <ac:chgData name="emanuela rassu" userId="3f5ff85a0a40aa8a" providerId="LiveId" clId="{6FA17575-4FB1-4754-800E-0ED9F47BE220}" dt="2023-11-06T08:02:13.792" v="4228" actId="478"/>
          <ac:spMkLst>
            <pc:docMk/>
            <pc:sldMk cId="2524760668" sldId="256"/>
            <ac:spMk id="13" creationId="{3E5C34BE-5C1F-A707-332E-5F820A072B2C}"/>
          </ac:spMkLst>
        </pc:spChg>
        <pc:spChg chg="add mod">
          <ac:chgData name="emanuela rassu" userId="3f5ff85a0a40aa8a" providerId="LiveId" clId="{6FA17575-4FB1-4754-800E-0ED9F47BE220}" dt="2023-11-07T08:41:43.790" v="5010" actId="1076"/>
          <ac:spMkLst>
            <pc:docMk/>
            <pc:sldMk cId="2524760668" sldId="256"/>
            <ac:spMk id="15" creationId="{C8135D8D-57EE-CEA3-0C42-F6DA71AA7945}"/>
          </ac:spMkLst>
        </pc:spChg>
        <pc:graphicFrameChg chg="add del modGraphic">
          <ac:chgData name="emanuela rassu" userId="3f5ff85a0a40aa8a" providerId="LiveId" clId="{6FA17575-4FB1-4754-800E-0ED9F47BE220}" dt="2023-11-05T17:44:12.241" v="756" actId="478"/>
          <ac:graphicFrameMkLst>
            <pc:docMk/>
            <pc:sldMk cId="2524760668" sldId="256"/>
            <ac:graphicFrameMk id="10" creationId="{16ACA7EF-80CD-7388-75D8-6363BF688918}"/>
          </ac:graphicFrameMkLst>
        </pc:graphicFrameChg>
        <pc:graphicFrameChg chg="add del mod modGraphic">
          <ac:chgData name="emanuela rassu" userId="3f5ff85a0a40aa8a" providerId="LiveId" clId="{6FA17575-4FB1-4754-800E-0ED9F47BE220}" dt="2023-11-05T17:44:54.191" v="761" actId="478"/>
          <ac:graphicFrameMkLst>
            <pc:docMk/>
            <pc:sldMk cId="2524760668" sldId="256"/>
            <ac:graphicFrameMk id="12" creationId="{0C30C4FB-325C-DC1F-71A2-3D6CCDC465D9}"/>
          </ac:graphicFrameMkLst>
        </pc:graphicFrameChg>
        <pc:picChg chg="add mod">
          <ac:chgData name="emanuela rassu" userId="3f5ff85a0a40aa8a" providerId="LiveId" clId="{6FA17575-4FB1-4754-800E-0ED9F47BE220}" dt="2023-11-08T18:01:04.332" v="6410" actId="1076"/>
          <ac:picMkLst>
            <pc:docMk/>
            <pc:sldMk cId="2524760668" sldId="256"/>
            <ac:picMk id="2" creationId="{7E267A02-2B75-F822-4757-9497763DEF12}"/>
          </ac:picMkLst>
        </pc:picChg>
        <pc:picChg chg="add del mod">
          <ac:chgData name="emanuela rassu" userId="3f5ff85a0a40aa8a" providerId="LiveId" clId="{6FA17575-4FB1-4754-800E-0ED9F47BE220}" dt="2023-11-06T09:28:10.801" v="4763" actId="478"/>
          <ac:picMkLst>
            <pc:docMk/>
            <pc:sldMk cId="2524760668" sldId="256"/>
            <ac:picMk id="3" creationId="{24B703C9-169D-A680-3BFB-017B8FAF6BCE}"/>
          </ac:picMkLst>
        </pc:picChg>
        <pc:picChg chg="add mod ord">
          <ac:chgData name="emanuela rassu" userId="3f5ff85a0a40aa8a" providerId="LiveId" clId="{6FA17575-4FB1-4754-800E-0ED9F47BE220}" dt="2023-11-05T17:57:50.651" v="1078" actId="34135"/>
          <ac:picMkLst>
            <pc:docMk/>
            <pc:sldMk cId="2524760668" sldId="256"/>
            <ac:picMk id="5" creationId="{4811071B-D6C9-676D-754D-414FFCDE93B3}"/>
          </ac:picMkLst>
        </pc:picChg>
        <pc:picChg chg="add mod">
          <ac:chgData name="emanuela rassu" userId="3f5ff85a0a40aa8a" providerId="LiveId" clId="{6FA17575-4FB1-4754-800E-0ED9F47BE220}" dt="2023-11-08T18:00:00.634" v="6406" actId="1076"/>
          <ac:picMkLst>
            <pc:docMk/>
            <pc:sldMk cId="2524760668" sldId="256"/>
            <ac:picMk id="13" creationId="{0F638796-C9B8-574A-608E-81746439B894}"/>
          </ac:picMkLst>
        </pc:picChg>
        <pc:picChg chg="add del mod">
          <ac:chgData name="emanuela rassu" userId="3f5ff85a0a40aa8a" providerId="LiveId" clId="{6FA17575-4FB1-4754-800E-0ED9F47BE220}" dt="2023-11-06T09:52:50.679" v="4854" actId="478"/>
          <ac:picMkLst>
            <pc:docMk/>
            <pc:sldMk cId="2524760668" sldId="256"/>
            <ac:picMk id="14" creationId="{724710AB-C50F-B7CA-E83E-9DE56C6B42B3}"/>
          </ac:picMkLst>
        </pc:picChg>
      </pc:sldChg>
      <pc:sldChg chg="addSp delSp modSp add del mod modTransition setBg setFolMasterObjs modClrScheme setClrOvrMap delDesignElem addCm chgLayout">
        <pc:chgData name="emanuela rassu" userId="3f5ff85a0a40aa8a" providerId="LiveId" clId="{6FA17575-4FB1-4754-800E-0ED9F47BE220}" dt="2023-11-07T22:22:00.720" v="5975" actId="47"/>
        <pc:sldMkLst>
          <pc:docMk/>
          <pc:sldMk cId="3277864689" sldId="257"/>
        </pc:sldMkLst>
        <pc:spChg chg="add del mod">
          <ac:chgData name="emanuela rassu" userId="3f5ff85a0a40aa8a" providerId="LiveId" clId="{6FA17575-4FB1-4754-800E-0ED9F47BE220}" dt="2023-11-06T09:25:49.757" v="4752" actId="478"/>
          <ac:spMkLst>
            <pc:docMk/>
            <pc:sldMk cId="3277864689" sldId="257"/>
            <ac:spMk id="2" creationId="{4F7753AF-3B6E-8A0E-0BE4-29F7216392B7}"/>
          </ac:spMkLst>
        </pc:spChg>
        <pc:spChg chg="add del mod">
          <ac:chgData name="emanuela rassu" userId="3f5ff85a0a40aa8a" providerId="LiveId" clId="{6FA17575-4FB1-4754-800E-0ED9F47BE220}" dt="2023-11-06T09:24:45.472" v="4736" actId="478"/>
          <ac:spMkLst>
            <pc:docMk/>
            <pc:sldMk cId="3277864689" sldId="257"/>
            <ac:spMk id="4" creationId="{AD308FDF-B64E-2047-5493-5E9DC3476492}"/>
          </ac:spMkLst>
        </pc:spChg>
        <pc:spChg chg="add mod">
          <ac:chgData name="emanuela rassu" userId="3f5ff85a0a40aa8a" providerId="LiveId" clId="{6FA17575-4FB1-4754-800E-0ED9F47BE220}" dt="2023-11-06T09:25:50.227" v="4753"/>
          <ac:spMkLst>
            <pc:docMk/>
            <pc:sldMk cId="3277864689" sldId="257"/>
            <ac:spMk id="5" creationId="{875DB3B2-6313-C766-ED28-66EB50BF7980}"/>
          </ac:spMkLst>
        </pc:spChg>
        <pc:spChg chg="add del mod ord">
          <ac:chgData name="emanuela rassu" userId="3f5ff85a0a40aa8a" providerId="LiveId" clId="{6FA17575-4FB1-4754-800E-0ED9F47BE220}" dt="2023-11-05T19:41:09.748" v="1309" actId="478"/>
          <ac:spMkLst>
            <pc:docMk/>
            <pc:sldMk cId="3277864689" sldId="257"/>
            <ac:spMk id="6" creationId="{52FC9E4C-E9CF-733A-DB5D-FEA7B6901766}"/>
          </ac:spMkLst>
        </pc:spChg>
        <pc:spChg chg="add del mod ord">
          <ac:chgData name="emanuela rassu" userId="3f5ff85a0a40aa8a" providerId="LiveId" clId="{6FA17575-4FB1-4754-800E-0ED9F47BE220}" dt="2023-11-06T09:24:56.264" v="4739" actId="255"/>
          <ac:spMkLst>
            <pc:docMk/>
            <pc:sldMk cId="3277864689" sldId="257"/>
            <ac:spMk id="7" creationId="{6E6249D8-DB0A-DD44-5787-98FF8DAB5FC2}"/>
          </ac:spMkLst>
        </pc:spChg>
        <pc:spChg chg="mod ord">
          <ac:chgData name="emanuela rassu" userId="3f5ff85a0a40aa8a" providerId="LiveId" clId="{6FA17575-4FB1-4754-800E-0ED9F47BE220}" dt="2023-11-07T21:47:55.727" v="5793" actId="14100"/>
          <ac:spMkLst>
            <pc:docMk/>
            <pc:sldMk cId="3277864689" sldId="257"/>
            <ac:spMk id="8" creationId="{40A80FB4-10B5-3E4F-D589-148842006718}"/>
          </ac:spMkLst>
        </pc:spChg>
        <pc:spChg chg="add del">
          <ac:chgData name="emanuela rassu" userId="3f5ff85a0a40aa8a" providerId="LiveId" clId="{6FA17575-4FB1-4754-800E-0ED9F47BE220}" dt="2023-11-05T19:32:07.828" v="1199" actId="22"/>
          <ac:spMkLst>
            <pc:docMk/>
            <pc:sldMk cId="3277864689" sldId="257"/>
            <ac:spMk id="9" creationId="{CFF8FE72-07D5-C3D3-6EAB-CEB8AA021C2A}"/>
          </ac:spMkLst>
        </pc:spChg>
        <pc:spChg chg="add del mod">
          <ac:chgData name="emanuela rassu" userId="3f5ff85a0a40aa8a" providerId="LiveId" clId="{6FA17575-4FB1-4754-800E-0ED9F47BE220}" dt="2023-11-05T19:39:07.969" v="1261"/>
          <ac:spMkLst>
            <pc:docMk/>
            <pc:sldMk cId="3277864689" sldId="257"/>
            <ac:spMk id="12" creationId="{2C022FBB-E762-A179-81FE-B3B322157C64}"/>
          </ac:spMkLst>
        </pc:spChg>
        <pc:spChg chg="del mod ord">
          <ac:chgData name="emanuela rassu" userId="3f5ff85a0a40aa8a" providerId="LiveId" clId="{6FA17575-4FB1-4754-800E-0ED9F47BE220}" dt="2023-11-05T22:18:22.223" v="2381" actId="478"/>
          <ac:spMkLst>
            <pc:docMk/>
            <pc:sldMk cId="3277864689" sldId="257"/>
            <ac:spMk id="13" creationId="{3E5C34BE-5C1F-A707-332E-5F820A072B2C}"/>
          </ac:spMkLst>
        </pc:spChg>
        <pc:spChg chg="add del mod">
          <ac:chgData name="emanuela rassu" userId="3f5ff85a0a40aa8a" providerId="LiveId" clId="{6FA17575-4FB1-4754-800E-0ED9F47BE220}" dt="2023-11-05T19:39:02.931" v="1250"/>
          <ac:spMkLst>
            <pc:docMk/>
            <pc:sldMk cId="3277864689" sldId="257"/>
            <ac:spMk id="14" creationId="{BEB1F22A-F631-F741-5D25-9769FF335F0E}"/>
          </ac:spMkLst>
        </pc:spChg>
        <pc:spChg chg="add del mod">
          <ac:chgData name="emanuela rassu" userId="3f5ff85a0a40aa8a" providerId="LiveId" clId="{6FA17575-4FB1-4754-800E-0ED9F47BE220}" dt="2023-11-05T19:40:46.194" v="1307" actId="478"/>
          <ac:spMkLst>
            <pc:docMk/>
            <pc:sldMk cId="3277864689" sldId="257"/>
            <ac:spMk id="15" creationId="{681689B4-9D32-21D7-862A-1EBD00B90ECA}"/>
          </ac:spMkLst>
        </pc:spChg>
        <pc:spChg chg="add del">
          <ac:chgData name="emanuela rassu" userId="3f5ff85a0a40aa8a" providerId="LiveId" clId="{6FA17575-4FB1-4754-800E-0ED9F47BE220}" dt="2023-11-05T20:02:46.878" v="1535" actId="26606"/>
          <ac:spMkLst>
            <pc:docMk/>
            <pc:sldMk cId="3277864689" sldId="257"/>
            <ac:spMk id="16" creationId="{DAECE819-B1FC-4929-B9CF-D59565FF4502}"/>
          </ac:spMkLst>
        </pc:spChg>
        <pc:spChg chg="add del mod ord">
          <ac:chgData name="emanuela rassu" userId="3f5ff85a0a40aa8a" providerId="LiveId" clId="{6FA17575-4FB1-4754-800E-0ED9F47BE220}" dt="2023-11-05T19:46:23.432" v="1342" actId="478"/>
          <ac:spMkLst>
            <pc:docMk/>
            <pc:sldMk cId="3277864689" sldId="257"/>
            <ac:spMk id="18" creationId="{C31F03FA-7B6F-D501-8DB0-F0FF9B9D7D33}"/>
          </ac:spMkLst>
        </pc:spChg>
        <pc:spChg chg="add del mod modCrop">
          <ac:chgData name="emanuela rassu" userId="3f5ff85a0a40aa8a" providerId="LiveId" clId="{6FA17575-4FB1-4754-800E-0ED9F47BE220}" dt="2023-11-05T20:02:10.557" v="1531" actId="478"/>
          <ac:spMkLst>
            <pc:docMk/>
            <pc:sldMk cId="3277864689" sldId="257"/>
            <ac:spMk id="19" creationId="{5E7C8FA9-BBF4-FB02-A629-9EA9B408BA1E}"/>
          </ac:spMkLst>
        </pc:spChg>
        <pc:spChg chg="add del mod modCrop">
          <ac:chgData name="emanuela rassu" userId="3f5ff85a0a40aa8a" providerId="LiveId" clId="{6FA17575-4FB1-4754-800E-0ED9F47BE220}" dt="2023-11-05T20:00:20.003" v="1459" actId="478"/>
          <ac:spMkLst>
            <pc:docMk/>
            <pc:sldMk cId="3277864689" sldId="257"/>
            <ac:spMk id="20" creationId="{C683FA4D-F7EE-3965-A820-820A92FC455F}"/>
          </ac:spMkLst>
        </pc:spChg>
        <pc:spChg chg="add del mod">
          <ac:chgData name="emanuela rassu" userId="3f5ff85a0a40aa8a" providerId="LiveId" clId="{6FA17575-4FB1-4754-800E-0ED9F47BE220}" dt="2023-11-05T19:55:43.777" v="1418" actId="478"/>
          <ac:spMkLst>
            <pc:docMk/>
            <pc:sldMk cId="3277864689" sldId="257"/>
            <ac:spMk id="21" creationId="{7C3BCAD8-6175-2D17-ADD9-873E254DF1DD}"/>
          </ac:spMkLst>
        </pc:spChg>
        <pc:spChg chg="add del">
          <ac:chgData name="emanuela rassu" userId="3f5ff85a0a40aa8a" providerId="LiveId" clId="{6FA17575-4FB1-4754-800E-0ED9F47BE220}" dt="2023-11-05T19:55:15.358" v="1415" actId="11529"/>
          <ac:spMkLst>
            <pc:docMk/>
            <pc:sldMk cId="3277864689" sldId="257"/>
            <ac:spMk id="22" creationId="{4332873E-77A5-87A2-A68D-67A0430BFCEE}"/>
          </ac:spMkLst>
        </pc:spChg>
        <pc:spChg chg="add del">
          <ac:chgData name="emanuela rassu" userId="3f5ff85a0a40aa8a" providerId="LiveId" clId="{6FA17575-4FB1-4754-800E-0ED9F47BE220}" dt="2023-11-05T19:55:37.336" v="1417" actId="478"/>
          <ac:spMkLst>
            <pc:docMk/>
            <pc:sldMk cId="3277864689" sldId="257"/>
            <ac:spMk id="23" creationId="{875AD5C7-6092-E403-E71F-BF593319CE16}"/>
          </ac:spMkLst>
        </pc:spChg>
        <pc:spChg chg="add del mod">
          <ac:chgData name="emanuela rassu" userId="3f5ff85a0a40aa8a" providerId="LiveId" clId="{6FA17575-4FB1-4754-800E-0ED9F47BE220}" dt="2023-11-05T20:01:22.135" v="1465" actId="478"/>
          <ac:spMkLst>
            <pc:docMk/>
            <pc:sldMk cId="3277864689" sldId="257"/>
            <ac:spMk id="24" creationId="{99425FD1-50EF-D634-9D5F-5112BF916291}"/>
          </ac:spMkLst>
        </pc:spChg>
        <pc:spChg chg="add del">
          <ac:chgData name="emanuela rassu" userId="3f5ff85a0a40aa8a" providerId="LiveId" clId="{6FA17575-4FB1-4754-800E-0ED9F47BE220}" dt="2023-11-05T20:02:46.878" v="1535" actId="26606"/>
          <ac:spMkLst>
            <pc:docMk/>
            <pc:sldMk cId="3277864689" sldId="257"/>
            <ac:spMk id="25" creationId="{3CD10B93-339D-46DB-A32D-618F36688D22}"/>
          </ac:spMkLst>
        </pc:spChg>
        <pc:spChg chg="add del">
          <ac:chgData name="emanuela rassu" userId="3f5ff85a0a40aa8a" providerId="LiveId" clId="{6FA17575-4FB1-4754-800E-0ED9F47BE220}" dt="2023-11-05T20:02:46.878" v="1535" actId="26606"/>
          <ac:spMkLst>
            <pc:docMk/>
            <pc:sldMk cId="3277864689" sldId="257"/>
            <ac:spMk id="26" creationId="{4FB53830-1385-4683-AA48-377DAFF7EB46}"/>
          </ac:spMkLst>
        </pc:spChg>
        <pc:spChg chg="add del">
          <ac:chgData name="emanuela rassu" userId="3f5ff85a0a40aa8a" providerId="LiveId" clId="{6FA17575-4FB1-4754-800E-0ED9F47BE220}" dt="2023-11-05T20:51:19.649" v="2123"/>
          <ac:spMkLst>
            <pc:docMk/>
            <pc:sldMk cId="3277864689" sldId="257"/>
            <ac:spMk id="27" creationId="{0604E0B1-6762-4B99-A6A5-42ED8E20D69F}"/>
          </ac:spMkLst>
        </pc:spChg>
        <pc:spChg chg="add del">
          <ac:chgData name="emanuela rassu" userId="3f5ff85a0a40aa8a" providerId="LiveId" clId="{6FA17575-4FB1-4754-800E-0ED9F47BE220}" dt="2023-11-05T20:11:07.268" v="1695"/>
          <ac:spMkLst>
            <pc:docMk/>
            <pc:sldMk cId="3277864689" sldId="257"/>
            <ac:spMk id="28" creationId="{613C9C0A-47AD-49A5-838A-A43281BDCDA3}"/>
          </ac:spMkLst>
        </pc:spChg>
        <pc:spChg chg="add del">
          <ac:chgData name="emanuela rassu" userId="3f5ff85a0a40aa8a" providerId="LiveId" clId="{6FA17575-4FB1-4754-800E-0ED9F47BE220}" dt="2023-11-05T20:11:07.268" v="1695"/>
          <ac:spMkLst>
            <pc:docMk/>
            <pc:sldMk cId="3277864689" sldId="257"/>
            <ac:spMk id="29" creationId="{79507746-2C84-4EB6-B021-47E52891065D}"/>
          </ac:spMkLst>
        </pc:spChg>
        <pc:spChg chg="add del">
          <ac:chgData name="emanuela rassu" userId="3f5ff85a0a40aa8a" providerId="LiveId" clId="{6FA17575-4FB1-4754-800E-0ED9F47BE220}" dt="2023-11-05T20:11:07.268" v="1695"/>
          <ac:spMkLst>
            <pc:docMk/>
            <pc:sldMk cId="3277864689" sldId="257"/>
            <ac:spMk id="30" creationId="{7B0D28F5-B926-4D9B-9413-91E73A4C62EE}"/>
          </ac:spMkLst>
        </pc:spChg>
        <pc:spChg chg="add del">
          <ac:chgData name="emanuela rassu" userId="3f5ff85a0a40aa8a" providerId="LiveId" clId="{6FA17575-4FB1-4754-800E-0ED9F47BE220}" dt="2023-11-05T20:11:07.268" v="1695"/>
          <ac:spMkLst>
            <pc:docMk/>
            <pc:sldMk cId="3277864689" sldId="257"/>
            <ac:spMk id="31" creationId="{2B3D24C5-CE61-47C8-A0D0-C767528D128F}"/>
          </ac:spMkLst>
        </pc:spChg>
        <pc:spChg chg="add del">
          <ac:chgData name="emanuela rassu" userId="3f5ff85a0a40aa8a" providerId="LiveId" clId="{6FA17575-4FB1-4754-800E-0ED9F47BE220}" dt="2023-11-05T20:51:19.649" v="2123"/>
          <ac:spMkLst>
            <pc:docMk/>
            <pc:sldMk cId="3277864689" sldId="257"/>
            <ac:spMk id="32" creationId="{6D86F5FF-DE1B-4BAB-A7BE-6F39F5DD988E}"/>
          </ac:spMkLst>
        </pc:spChg>
        <pc:spChg chg="add del">
          <ac:chgData name="emanuela rassu" userId="3f5ff85a0a40aa8a" providerId="LiveId" clId="{6FA17575-4FB1-4754-800E-0ED9F47BE220}" dt="2023-11-05T20:51:19.649" v="2123"/>
          <ac:spMkLst>
            <pc:docMk/>
            <pc:sldMk cId="3277864689" sldId="257"/>
            <ac:spMk id="33" creationId="{736AD705-9544-45E1-B278-8D99F718B8E7}"/>
          </ac:spMkLst>
        </pc:spChg>
        <pc:spChg chg="add del">
          <ac:chgData name="emanuela rassu" userId="3f5ff85a0a40aa8a" providerId="LiveId" clId="{6FA17575-4FB1-4754-800E-0ED9F47BE220}" dt="2023-11-05T20:51:19.649" v="2123"/>
          <ac:spMkLst>
            <pc:docMk/>
            <pc:sldMk cId="3277864689" sldId="257"/>
            <ac:spMk id="34" creationId="{8DFFC5B7-4963-4902-8A90-EFF5766892DF}"/>
          </ac:spMkLst>
        </pc:spChg>
        <pc:spChg chg="add del mod">
          <ac:chgData name="emanuela rassu" userId="3f5ff85a0a40aa8a" providerId="LiveId" clId="{6FA17575-4FB1-4754-800E-0ED9F47BE220}" dt="2023-11-05T20:54:11.357" v="2201" actId="478"/>
          <ac:spMkLst>
            <pc:docMk/>
            <pc:sldMk cId="3277864689" sldId="257"/>
            <ac:spMk id="35" creationId="{0486013D-2C15-D026-5DEF-881F74910891}"/>
          </ac:spMkLst>
        </pc:spChg>
        <pc:spChg chg="add del mod">
          <ac:chgData name="emanuela rassu" userId="3f5ff85a0a40aa8a" providerId="LiveId" clId="{6FA17575-4FB1-4754-800E-0ED9F47BE220}" dt="2023-11-05T20:19:00.274" v="1819" actId="478"/>
          <ac:spMkLst>
            <pc:docMk/>
            <pc:sldMk cId="3277864689" sldId="257"/>
            <ac:spMk id="36" creationId="{A878D80F-8C9E-1EA6-89AE-41651C4C7510}"/>
          </ac:spMkLst>
        </pc:spChg>
        <pc:spChg chg="add del mod modCrop">
          <ac:chgData name="emanuela rassu" userId="3f5ff85a0a40aa8a" providerId="LiveId" clId="{6FA17575-4FB1-4754-800E-0ED9F47BE220}" dt="2023-11-05T20:28:24.704" v="1932" actId="478"/>
          <ac:spMkLst>
            <pc:docMk/>
            <pc:sldMk cId="3277864689" sldId="257"/>
            <ac:spMk id="37" creationId="{A04378A7-D018-7BA5-077B-1ACE2E2F03CE}"/>
          </ac:spMkLst>
        </pc:spChg>
        <pc:spChg chg="add del">
          <ac:chgData name="emanuela rassu" userId="3f5ff85a0a40aa8a" providerId="LiveId" clId="{6FA17575-4FB1-4754-800E-0ED9F47BE220}" dt="2023-11-05T20:46:51.648" v="2054" actId="26606"/>
          <ac:spMkLst>
            <pc:docMk/>
            <pc:sldMk cId="3277864689" sldId="257"/>
            <ac:spMk id="38" creationId="{0604E0B1-6762-4B99-A6A5-42ED8E20D69F}"/>
          </ac:spMkLst>
        </pc:spChg>
        <pc:spChg chg="add del">
          <ac:chgData name="emanuela rassu" userId="3f5ff85a0a40aa8a" providerId="LiveId" clId="{6FA17575-4FB1-4754-800E-0ED9F47BE220}" dt="2023-11-05T20:29:10.664" v="1934" actId="11529"/>
          <ac:spMkLst>
            <pc:docMk/>
            <pc:sldMk cId="3277864689" sldId="257"/>
            <ac:spMk id="42" creationId="{CA2573BC-D028-B564-9DBA-0B699BC24F8B}"/>
          </ac:spMkLst>
        </pc:spChg>
        <pc:spChg chg="add del mod modCrop">
          <ac:chgData name="emanuela rassu" userId="3f5ff85a0a40aa8a" providerId="LiveId" clId="{6FA17575-4FB1-4754-800E-0ED9F47BE220}" dt="2023-11-05T20:44:24.216" v="2038" actId="478"/>
          <ac:spMkLst>
            <pc:docMk/>
            <pc:sldMk cId="3277864689" sldId="257"/>
            <ac:spMk id="43" creationId="{1CD5A158-86FA-BC30-5B2C-69363D93796F}"/>
          </ac:spMkLst>
        </pc:spChg>
        <pc:spChg chg="add del mod">
          <ac:chgData name="emanuela rassu" userId="3f5ff85a0a40aa8a" providerId="LiveId" clId="{6FA17575-4FB1-4754-800E-0ED9F47BE220}" dt="2023-11-05T20:43:11.953" v="2035" actId="478"/>
          <ac:spMkLst>
            <pc:docMk/>
            <pc:sldMk cId="3277864689" sldId="257"/>
            <ac:spMk id="44" creationId="{B6E660F2-E7A3-5D66-EAD5-CF3EE89A6443}"/>
          </ac:spMkLst>
        </pc:spChg>
        <pc:spChg chg="add del">
          <ac:chgData name="emanuela rassu" userId="3f5ff85a0a40aa8a" providerId="LiveId" clId="{6FA17575-4FB1-4754-800E-0ED9F47BE220}" dt="2023-11-05T20:46:51.648" v="2054" actId="26606"/>
          <ac:spMkLst>
            <pc:docMk/>
            <pc:sldMk cId="3277864689" sldId="257"/>
            <ac:spMk id="45" creationId="{6D86F5FF-DE1B-4BAB-A7BE-6F39F5DD988E}"/>
          </ac:spMkLst>
        </pc:spChg>
        <pc:spChg chg="add del">
          <ac:chgData name="emanuela rassu" userId="3f5ff85a0a40aa8a" providerId="LiveId" clId="{6FA17575-4FB1-4754-800E-0ED9F47BE220}" dt="2023-11-05T20:46:51.648" v="2054" actId="26606"/>
          <ac:spMkLst>
            <pc:docMk/>
            <pc:sldMk cId="3277864689" sldId="257"/>
            <ac:spMk id="46" creationId="{8DFFC5B7-4963-4902-8A90-EFF5766892DF}"/>
          </ac:spMkLst>
        </pc:spChg>
        <pc:spChg chg="add del">
          <ac:chgData name="emanuela rassu" userId="3f5ff85a0a40aa8a" providerId="LiveId" clId="{6FA17575-4FB1-4754-800E-0ED9F47BE220}" dt="2023-11-05T20:46:51.648" v="2054" actId="26606"/>
          <ac:spMkLst>
            <pc:docMk/>
            <pc:sldMk cId="3277864689" sldId="257"/>
            <ac:spMk id="47" creationId="{736AD705-9544-45E1-B278-8D99F718B8E7}"/>
          </ac:spMkLst>
        </pc:spChg>
        <pc:spChg chg="add del">
          <ac:chgData name="emanuela rassu" userId="3f5ff85a0a40aa8a" providerId="LiveId" clId="{6FA17575-4FB1-4754-800E-0ED9F47BE220}" dt="2023-11-05T20:52:19.956" v="2143" actId="26606"/>
          <ac:spMkLst>
            <pc:docMk/>
            <pc:sldMk cId="3277864689" sldId="257"/>
            <ac:spMk id="48" creationId="{D8B9538A-2A89-47DD-996C-7D2BE2AB6CA0}"/>
          </ac:spMkLst>
        </pc:spChg>
        <pc:spChg chg="add del">
          <ac:chgData name="emanuela rassu" userId="3f5ff85a0a40aa8a" providerId="LiveId" clId="{6FA17575-4FB1-4754-800E-0ED9F47BE220}" dt="2023-11-05T20:52:19.956" v="2143" actId="26606"/>
          <ac:spMkLst>
            <pc:docMk/>
            <pc:sldMk cId="3277864689" sldId="257"/>
            <ac:spMk id="49" creationId="{E625979B-5325-4898-8EF9-5C174B19218E}"/>
          </ac:spMkLst>
        </pc:spChg>
        <pc:spChg chg="add del">
          <ac:chgData name="emanuela rassu" userId="3f5ff85a0a40aa8a" providerId="LiveId" clId="{6FA17575-4FB1-4754-800E-0ED9F47BE220}" dt="2023-11-05T20:52:19.956" v="2143" actId="26606"/>
          <ac:spMkLst>
            <pc:docMk/>
            <pc:sldMk cId="3277864689" sldId="257"/>
            <ac:spMk id="50" creationId="{34B22E2B-30D5-47A4-97C5-091EA1ABC728}"/>
          </ac:spMkLst>
        </pc:spChg>
        <pc:spChg chg="add del">
          <ac:chgData name="emanuela rassu" userId="3f5ff85a0a40aa8a" providerId="LiveId" clId="{6FA17575-4FB1-4754-800E-0ED9F47BE220}" dt="2023-11-05T20:52:19.956" v="2143" actId="26606"/>
          <ac:spMkLst>
            <pc:docMk/>
            <pc:sldMk cId="3277864689" sldId="257"/>
            <ac:spMk id="51" creationId="{9B6DA3CD-A002-40ED-8194-B4E637BD7669}"/>
          </ac:spMkLst>
        </pc:spChg>
        <pc:spChg chg="add mod">
          <ac:chgData name="emanuela rassu" userId="3f5ff85a0a40aa8a" providerId="LiveId" clId="{6FA17575-4FB1-4754-800E-0ED9F47BE220}" dt="2023-11-06T12:10:08.524" v="4927" actId="1076"/>
          <ac:spMkLst>
            <pc:docMk/>
            <pc:sldMk cId="3277864689" sldId="257"/>
            <ac:spMk id="52" creationId="{8F1F052E-76F0-9E10-5720-0F1E10F919FA}"/>
          </ac:spMkLst>
        </pc:spChg>
        <pc:spChg chg="add del mod ord">
          <ac:chgData name="emanuela rassu" userId="3f5ff85a0a40aa8a" providerId="LiveId" clId="{6FA17575-4FB1-4754-800E-0ED9F47BE220}" dt="2023-11-06T08:01:58.966" v="4225" actId="478"/>
          <ac:spMkLst>
            <pc:docMk/>
            <pc:sldMk cId="3277864689" sldId="257"/>
            <ac:spMk id="53" creationId="{62D8CD93-C921-2BD5-CCB0-EC081AEDB70E}"/>
          </ac:spMkLst>
        </pc:spChg>
        <pc:spChg chg="add del">
          <ac:chgData name="emanuela rassu" userId="3f5ff85a0a40aa8a" providerId="LiveId" clId="{6FA17575-4FB1-4754-800E-0ED9F47BE220}" dt="2023-11-05T22:19:31.476" v="2392" actId="11529"/>
          <ac:spMkLst>
            <pc:docMk/>
            <pc:sldMk cId="3277864689" sldId="257"/>
            <ac:spMk id="54" creationId="{30E06BE2-9B5C-B16F-C3C8-E39F302CFDDA}"/>
          </ac:spMkLst>
        </pc:spChg>
        <pc:spChg chg="add del mod ord topLvl modCrop">
          <ac:chgData name="emanuela rassu" userId="3f5ff85a0a40aa8a" providerId="LiveId" clId="{6FA17575-4FB1-4754-800E-0ED9F47BE220}" dt="2023-11-05T22:25:57.408" v="2460" actId="478"/>
          <ac:spMkLst>
            <pc:docMk/>
            <pc:sldMk cId="3277864689" sldId="257"/>
            <ac:spMk id="55" creationId="{1DB5A38A-2202-6BB3-8204-99BF7AC30A6B}"/>
          </ac:spMkLst>
        </pc:spChg>
        <pc:spChg chg="add del mod topLvl">
          <ac:chgData name="emanuela rassu" userId="3f5ff85a0a40aa8a" providerId="LiveId" clId="{6FA17575-4FB1-4754-800E-0ED9F47BE220}" dt="2023-11-05T22:26:00.667" v="2461" actId="478"/>
          <ac:spMkLst>
            <pc:docMk/>
            <pc:sldMk cId="3277864689" sldId="257"/>
            <ac:spMk id="56" creationId="{81C1F930-53A5-A030-8B36-60B6AAC88EF7}"/>
          </ac:spMkLst>
        </pc:spChg>
        <pc:spChg chg="add mod ord modCrop">
          <ac:chgData name="emanuela rassu" userId="3f5ff85a0a40aa8a" providerId="LiveId" clId="{6FA17575-4FB1-4754-800E-0ED9F47BE220}" dt="2023-11-05T22:40:29.704" v="2539" actId="34135"/>
          <ac:spMkLst>
            <pc:docMk/>
            <pc:sldMk cId="3277864689" sldId="257"/>
            <ac:spMk id="60" creationId="{271F15B7-2EEE-7F7C-7867-DB655CA02D61}"/>
          </ac:spMkLst>
        </pc:spChg>
        <pc:grpChg chg="add del mod">
          <ac:chgData name="emanuela rassu" userId="3f5ff85a0a40aa8a" providerId="LiveId" clId="{6FA17575-4FB1-4754-800E-0ED9F47BE220}" dt="2023-11-05T22:24:24.077" v="2444" actId="165"/>
          <ac:grpSpMkLst>
            <pc:docMk/>
            <pc:sldMk cId="3277864689" sldId="257"/>
            <ac:grpSpMk id="57" creationId="{BB431A3E-50D5-0895-BFDC-81F7C0557FC3}"/>
          </ac:grpSpMkLst>
        </pc:grpChg>
        <pc:picChg chg="add mod">
          <ac:chgData name="emanuela rassu" userId="3f5ff85a0a40aa8a" providerId="LiveId" clId="{6FA17575-4FB1-4754-800E-0ED9F47BE220}" dt="2023-11-07T08:35:56.985" v="4963"/>
          <ac:picMkLst>
            <pc:docMk/>
            <pc:sldMk cId="3277864689" sldId="257"/>
            <ac:picMk id="2" creationId="{0486783F-6DB6-D164-E539-6A0750413F7F}"/>
          </ac:picMkLst>
        </pc:picChg>
        <pc:picChg chg="add mod">
          <ac:chgData name="emanuela rassu" userId="3f5ff85a0a40aa8a" providerId="LiveId" clId="{6FA17575-4FB1-4754-800E-0ED9F47BE220}" dt="2023-11-07T08:39:24.135" v="4995"/>
          <ac:picMkLst>
            <pc:docMk/>
            <pc:sldMk cId="3277864689" sldId="257"/>
            <ac:picMk id="3" creationId="{12B46D3D-3F8F-B0CB-12C9-75E7DCFF4E9B}"/>
          </ac:picMkLst>
        </pc:picChg>
        <pc:picChg chg="add del mod ord modCrop">
          <ac:chgData name="emanuela rassu" userId="3f5ff85a0a40aa8a" providerId="LiveId" clId="{6FA17575-4FB1-4754-800E-0ED9F47BE220}" dt="2023-11-05T19:46:33.336" v="1343" actId="478"/>
          <ac:picMkLst>
            <pc:docMk/>
            <pc:sldMk cId="3277864689" sldId="257"/>
            <ac:picMk id="3" creationId="{5629703F-ABC3-38BF-53AD-EB288D836DAD}"/>
          </ac:picMkLst>
        </pc:picChg>
        <pc:picChg chg="del">
          <ac:chgData name="emanuela rassu" userId="3f5ff85a0a40aa8a" providerId="LiveId" clId="{6FA17575-4FB1-4754-800E-0ED9F47BE220}" dt="2023-11-05T19:18:09.773" v="1114" actId="478"/>
          <ac:picMkLst>
            <pc:docMk/>
            <pc:sldMk cId="3277864689" sldId="257"/>
            <ac:picMk id="5" creationId="{4811071B-D6C9-676D-754D-414FFCDE93B3}"/>
          </ac:picMkLst>
        </pc:picChg>
        <pc:picChg chg="add del mod">
          <ac:chgData name="emanuela rassu" userId="3f5ff85a0a40aa8a" providerId="LiveId" clId="{6FA17575-4FB1-4754-800E-0ED9F47BE220}" dt="2023-11-06T09:56:12.445" v="4870" actId="478"/>
          <ac:picMkLst>
            <pc:docMk/>
            <pc:sldMk cId="3277864689" sldId="257"/>
            <ac:picMk id="6" creationId="{5CA785A8-E51D-CA76-1028-B1D1D7416C76}"/>
          </ac:picMkLst>
        </pc:picChg>
        <pc:picChg chg="add del mod">
          <ac:chgData name="emanuela rassu" userId="3f5ff85a0a40aa8a" providerId="LiveId" clId="{6FA17575-4FB1-4754-800E-0ED9F47BE220}" dt="2023-11-06T09:53:00.522" v="4857" actId="478"/>
          <ac:picMkLst>
            <pc:docMk/>
            <pc:sldMk cId="3277864689" sldId="257"/>
            <ac:picMk id="9" creationId="{20B5C153-B1F7-BDDA-7299-B0E0823B3C0D}"/>
          </ac:picMkLst>
        </pc:picChg>
        <pc:picChg chg="add del mod">
          <ac:chgData name="emanuela rassu" userId="3f5ff85a0a40aa8a" providerId="LiveId" clId="{6FA17575-4FB1-4754-800E-0ED9F47BE220}" dt="2023-11-07T08:35:56.516" v="4962" actId="478"/>
          <ac:picMkLst>
            <pc:docMk/>
            <pc:sldMk cId="3277864689" sldId="257"/>
            <ac:picMk id="10" creationId="{2EDD8DAA-80E5-7801-70B9-395D031A0B52}"/>
          </ac:picMkLst>
        </pc:picChg>
        <pc:picChg chg="add del mod ord modCrop">
          <ac:chgData name="emanuela rassu" userId="3f5ff85a0a40aa8a" providerId="LiveId" clId="{6FA17575-4FB1-4754-800E-0ED9F47BE220}" dt="2023-11-05T19:40:48.571" v="1308" actId="478"/>
          <ac:picMkLst>
            <pc:docMk/>
            <pc:sldMk cId="3277864689" sldId="257"/>
            <ac:picMk id="11" creationId="{5F608866-BF82-68DD-597D-30EB8ABB0A2B}"/>
          </ac:picMkLst>
        </pc:picChg>
        <pc:picChg chg="add del mod ord modCrop">
          <ac:chgData name="emanuela rassu" userId="3f5ff85a0a40aa8a" providerId="LiveId" clId="{6FA17575-4FB1-4754-800E-0ED9F47BE220}" dt="2023-11-05T19:45:36.491" v="1338" actId="478"/>
          <ac:picMkLst>
            <pc:docMk/>
            <pc:sldMk cId="3277864689" sldId="257"/>
            <ac:picMk id="17" creationId="{4069FAF8-1DA3-0B16-1EF7-AD52B5338DC9}"/>
          </ac:picMkLst>
        </pc:picChg>
        <pc:picChg chg="add del mod ord">
          <ac:chgData name="emanuela rassu" userId="3f5ff85a0a40aa8a" providerId="LiveId" clId="{6FA17575-4FB1-4754-800E-0ED9F47BE220}" dt="2023-11-05T20:26:43.062" v="1925" actId="478"/>
          <ac:picMkLst>
            <pc:docMk/>
            <pc:sldMk cId="3277864689" sldId="257"/>
            <ac:picMk id="39" creationId="{39407152-0B48-450E-B280-489DB1C274A8}"/>
          </ac:picMkLst>
        </pc:picChg>
        <pc:picChg chg="add del mod">
          <ac:chgData name="emanuela rassu" userId="3f5ff85a0a40aa8a" providerId="LiveId" clId="{6FA17575-4FB1-4754-800E-0ED9F47BE220}" dt="2023-11-05T20:25:37.532" v="1910"/>
          <ac:picMkLst>
            <pc:docMk/>
            <pc:sldMk cId="3277864689" sldId="257"/>
            <ac:picMk id="40" creationId="{009F9079-ACB9-8EA6-4A6C-17D24F3E74EA}"/>
          </ac:picMkLst>
        </pc:picChg>
        <pc:picChg chg="add del mod">
          <ac:chgData name="emanuela rassu" userId="3f5ff85a0a40aa8a" providerId="LiveId" clId="{6FA17575-4FB1-4754-800E-0ED9F47BE220}" dt="2023-11-05T20:25:35.782" v="1908"/>
          <ac:picMkLst>
            <pc:docMk/>
            <pc:sldMk cId="3277864689" sldId="257"/>
            <ac:picMk id="41" creationId="{60D5D76A-B3D6-1DF3-B577-F14147A11CF2}"/>
          </ac:picMkLst>
        </pc:picChg>
        <pc:picChg chg="add del mod">
          <ac:chgData name="emanuela rassu" userId="3f5ff85a0a40aa8a" providerId="LiveId" clId="{6FA17575-4FB1-4754-800E-0ED9F47BE220}" dt="2023-11-05T22:26:56.448" v="2467" actId="478"/>
          <ac:picMkLst>
            <pc:docMk/>
            <pc:sldMk cId="3277864689" sldId="257"/>
            <ac:picMk id="59" creationId="{57313E25-6484-CAB0-ED15-48DD09068D8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anuela rassu" userId="3f5ff85a0a40aa8a" providerId="LiveId" clId="{6FA17575-4FB1-4754-800E-0ED9F47BE220}" dt="2023-11-05T23:00:21.215" v="2625"/>
              <pc2:cmMkLst xmlns:pc2="http://schemas.microsoft.com/office/powerpoint/2019/9/main/command">
                <pc:docMk/>
                <pc:sldMk cId="3277864689" sldId="257"/>
                <pc2:cmMk id="{6468ABD0-85E8-42FB-8234-6E5C0DF18F19}"/>
              </pc2:cmMkLst>
            </pc226:cmChg>
          </p:ext>
        </pc:extLst>
      </pc:sldChg>
      <pc:sldChg chg="addSp delSp modSp add mod modTransition">
        <pc:chgData name="emanuela rassu" userId="3f5ff85a0a40aa8a" providerId="LiveId" clId="{6FA17575-4FB1-4754-800E-0ED9F47BE220}" dt="2023-11-08T18:24:27.035" v="6429" actId="20577"/>
        <pc:sldMkLst>
          <pc:docMk/>
          <pc:sldMk cId="163403646" sldId="258"/>
        </pc:sldMkLst>
        <pc:spChg chg="add del mod">
          <ac:chgData name="emanuela rassu" userId="3f5ff85a0a40aa8a" providerId="LiveId" clId="{6FA17575-4FB1-4754-800E-0ED9F47BE220}" dt="2023-11-06T09:25:54.124" v="4754" actId="478"/>
          <ac:spMkLst>
            <pc:docMk/>
            <pc:sldMk cId="163403646" sldId="258"/>
            <ac:spMk id="2" creationId="{1F51B223-384B-E8B5-6D1C-E657CB7B5EA2}"/>
          </ac:spMkLst>
        </pc:spChg>
        <pc:spChg chg="add mod">
          <ac:chgData name="emanuela rassu" userId="3f5ff85a0a40aa8a" providerId="LiveId" clId="{6FA17575-4FB1-4754-800E-0ED9F47BE220}" dt="2023-11-06T12:10:46.104" v="4932" actId="404"/>
          <ac:spMkLst>
            <pc:docMk/>
            <pc:sldMk cId="163403646" sldId="258"/>
            <ac:spMk id="2" creationId="{853BF4DC-1C4C-97AC-33C5-9D0F6CEDA326}"/>
          </ac:spMkLst>
        </pc:spChg>
        <pc:spChg chg="add mod">
          <ac:chgData name="emanuela rassu" userId="3f5ff85a0a40aa8a" providerId="LiveId" clId="{6FA17575-4FB1-4754-800E-0ED9F47BE220}" dt="2023-11-06T09:25:54.593" v="4755"/>
          <ac:spMkLst>
            <pc:docMk/>
            <pc:sldMk cId="163403646" sldId="258"/>
            <ac:spMk id="3" creationId="{FD37551F-232B-3181-158D-399F3A0BF384}"/>
          </ac:spMkLst>
        </pc:spChg>
        <pc:spChg chg="add del mod">
          <ac:chgData name="emanuela rassu" userId="3f5ff85a0a40aa8a" providerId="LiveId" clId="{6FA17575-4FB1-4754-800E-0ED9F47BE220}" dt="2023-11-08T17:58:41.395" v="6403" actId="478"/>
          <ac:spMkLst>
            <pc:docMk/>
            <pc:sldMk cId="163403646" sldId="258"/>
            <ac:spMk id="6" creationId="{AE97ABA8-E2B2-81C2-772E-FDDF3E47E2FF}"/>
          </ac:spMkLst>
        </pc:spChg>
        <pc:spChg chg="del mod">
          <ac:chgData name="emanuela rassu" userId="3f5ff85a0a40aa8a" providerId="LiveId" clId="{6FA17575-4FB1-4754-800E-0ED9F47BE220}" dt="2023-11-07T21:50:12.091" v="5900" actId="478"/>
          <ac:spMkLst>
            <pc:docMk/>
            <pc:sldMk cId="163403646" sldId="258"/>
            <ac:spMk id="7" creationId="{6E6249D8-DB0A-DD44-5787-98FF8DAB5FC2}"/>
          </ac:spMkLst>
        </pc:spChg>
        <pc:spChg chg="add mod">
          <ac:chgData name="emanuela rassu" userId="3f5ff85a0a40aa8a" providerId="LiveId" clId="{6FA17575-4FB1-4754-800E-0ED9F47BE220}" dt="2023-11-08T18:03:20.105" v="6414"/>
          <ac:spMkLst>
            <pc:docMk/>
            <pc:sldMk cId="163403646" sldId="258"/>
            <ac:spMk id="7" creationId="{AB3EF274-2AC4-EFFD-94CD-A6ACA23B8B3D}"/>
          </ac:spMkLst>
        </pc:spChg>
        <pc:spChg chg="mod">
          <ac:chgData name="emanuela rassu" userId="3f5ff85a0a40aa8a" providerId="LiveId" clId="{6FA17575-4FB1-4754-800E-0ED9F47BE220}" dt="2023-11-08T18:24:27.035" v="6429" actId="20577"/>
          <ac:spMkLst>
            <pc:docMk/>
            <pc:sldMk cId="163403646" sldId="258"/>
            <ac:spMk id="8" creationId="{40A80FB4-10B5-3E4F-D589-148842006718}"/>
          </ac:spMkLst>
        </pc:spChg>
        <pc:spChg chg="add del mod">
          <ac:chgData name="emanuela rassu" userId="3f5ff85a0a40aa8a" providerId="LiveId" clId="{6FA17575-4FB1-4754-800E-0ED9F47BE220}" dt="2023-11-07T21:50:16.012" v="5901" actId="478"/>
          <ac:spMkLst>
            <pc:docMk/>
            <pc:sldMk cId="163403646" sldId="258"/>
            <ac:spMk id="10" creationId="{87253F81-93B3-0676-9F4C-1F98BD9CA957}"/>
          </ac:spMkLst>
        </pc:spChg>
        <pc:spChg chg="del mod">
          <ac:chgData name="emanuela rassu" userId="3f5ff85a0a40aa8a" providerId="LiveId" clId="{6FA17575-4FB1-4754-800E-0ED9F47BE220}" dt="2023-11-06T12:10:23.953" v="4929" actId="478"/>
          <ac:spMkLst>
            <pc:docMk/>
            <pc:sldMk cId="163403646" sldId="258"/>
            <ac:spMk id="52" creationId="{8F1F052E-76F0-9E10-5720-0F1E10F919FA}"/>
          </ac:spMkLst>
        </pc:spChg>
        <pc:spChg chg="del mod">
          <ac:chgData name="emanuela rassu" userId="3f5ff85a0a40aa8a" providerId="LiveId" clId="{6FA17575-4FB1-4754-800E-0ED9F47BE220}" dt="2023-11-06T08:02:02.330" v="4226" actId="478"/>
          <ac:spMkLst>
            <pc:docMk/>
            <pc:sldMk cId="163403646" sldId="258"/>
            <ac:spMk id="53" creationId="{62D8CD93-C921-2BD5-CCB0-EC081AEDB70E}"/>
          </ac:spMkLst>
        </pc:spChg>
        <pc:picChg chg="add del mod">
          <ac:chgData name="emanuela rassu" userId="3f5ff85a0a40aa8a" providerId="LiveId" clId="{6FA17575-4FB1-4754-800E-0ED9F47BE220}" dt="2023-11-06T09:56:24.451" v="4872" actId="478"/>
          <ac:picMkLst>
            <pc:docMk/>
            <pc:sldMk cId="163403646" sldId="258"/>
            <ac:picMk id="4" creationId="{8C1246DD-6F3E-0759-D960-C68D6188262C}"/>
          </ac:picMkLst>
        </pc:picChg>
        <pc:picChg chg="add mod">
          <ac:chgData name="emanuela rassu" userId="3f5ff85a0a40aa8a" providerId="LiveId" clId="{6FA17575-4FB1-4754-800E-0ED9F47BE220}" dt="2023-11-07T08:36:00.037" v="4965"/>
          <ac:picMkLst>
            <pc:docMk/>
            <pc:sldMk cId="163403646" sldId="258"/>
            <ac:picMk id="4" creationId="{C99B4033-BD56-30A2-1F81-7C615FB49FC6}"/>
          </ac:picMkLst>
        </pc:picChg>
        <pc:picChg chg="add mod">
          <ac:chgData name="emanuela rassu" userId="3f5ff85a0a40aa8a" providerId="LiveId" clId="{6FA17575-4FB1-4754-800E-0ED9F47BE220}" dt="2023-11-07T08:39:25.778" v="4996"/>
          <ac:picMkLst>
            <pc:docMk/>
            <pc:sldMk cId="163403646" sldId="258"/>
            <ac:picMk id="5" creationId="{B478CEC9-3E38-32CD-E7D7-993FC52D6EA2}"/>
          </ac:picMkLst>
        </pc:picChg>
        <pc:picChg chg="add del mod">
          <ac:chgData name="emanuela rassu" userId="3f5ff85a0a40aa8a" providerId="LiveId" clId="{6FA17575-4FB1-4754-800E-0ED9F47BE220}" dt="2023-11-06T09:54:05.454" v="4858" actId="478"/>
          <ac:picMkLst>
            <pc:docMk/>
            <pc:sldMk cId="163403646" sldId="258"/>
            <ac:picMk id="5" creationId="{E4456769-4F2E-977A-5EE8-42C1A88753E1}"/>
          </ac:picMkLst>
        </pc:picChg>
        <pc:picChg chg="add del mod">
          <ac:chgData name="emanuela rassu" userId="3f5ff85a0a40aa8a" providerId="LiveId" clId="{6FA17575-4FB1-4754-800E-0ED9F47BE220}" dt="2023-11-07T08:35:59.630" v="4964" actId="478"/>
          <ac:picMkLst>
            <pc:docMk/>
            <pc:sldMk cId="163403646" sldId="258"/>
            <ac:picMk id="6" creationId="{92A01577-4C7F-5FFE-0921-EFFDD641F2FC}"/>
          </ac:picMkLst>
        </pc:picChg>
        <pc:picChg chg="add del mod">
          <ac:chgData name="emanuela rassu" userId="3f5ff85a0a40aa8a" providerId="LiveId" clId="{6FA17575-4FB1-4754-800E-0ED9F47BE220}" dt="2023-11-07T21:05:44.319" v="5498"/>
          <ac:picMkLst>
            <pc:docMk/>
            <pc:sldMk cId="163403646" sldId="258"/>
            <ac:picMk id="6" creationId="{BFEC8AE7-C185-A156-FA5A-72A4B867E537}"/>
          </ac:picMkLst>
        </pc:picChg>
      </pc:sldChg>
      <pc:sldChg chg="add del">
        <pc:chgData name="emanuela rassu" userId="3f5ff85a0a40aa8a" providerId="LiveId" clId="{6FA17575-4FB1-4754-800E-0ED9F47BE220}" dt="2023-11-05T22:58:05.175" v="2609" actId="47"/>
        <pc:sldMkLst>
          <pc:docMk/>
          <pc:sldMk cId="1533962324" sldId="258"/>
        </pc:sldMkLst>
      </pc:sldChg>
      <pc:sldChg chg="addSp delSp modSp add del mod">
        <pc:chgData name="emanuela rassu" userId="3f5ff85a0a40aa8a" providerId="LiveId" clId="{6FA17575-4FB1-4754-800E-0ED9F47BE220}" dt="2023-11-05T22:58:06.896" v="2610" actId="47"/>
        <pc:sldMkLst>
          <pc:docMk/>
          <pc:sldMk cId="570057733" sldId="259"/>
        </pc:sldMkLst>
        <pc:spChg chg="add del mod">
          <ac:chgData name="emanuela rassu" userId="3f5ff85a0a40aa8a" providerId="LiveId" clId="{6FA17575-4FB1-4754-800E-0ED9F47BE220}" dt="2023-11-05T22:57:43.356" v="2599"/>
          <ac:spMkLst>
            <pc:docMk/>
            <pc:sldMk cId="570057733" sldId="259"/>
            <ac:spMk id="2" creationId="{456F6E38-1168-B766-CB84-45856D1F7C28}"/>
          </ac:spMkLst>
        </pc:spChg>
        <pc:spChg chg="add del mod">
          <ac:chgData name="emanuela rassu" userId="3f5ff85a0a40aa8a" providerId="LiveId" clId="{6FA17575-4FB1-4754-800E-0ED9F47BE220}" dt="2023-11-05T22:57:39.049" v="2589"/>
          <ac:spMkLst>
            <pc:docMk/>
            <pc:sldMk cId="570057733" sldId="259"/>
            <ac:spMk id="3" creationId="{2002A5C4-AB15-3EC4-A0E0-BDA493CFF1EE}"/>
          </ac:spMkLst>
        </pc:spChg>
        <pc:spChg chg="mod">
          <ac:chgData name="emanuela rassu" userId="3f5ff85a0a40aa8a" providerId="LiveId" clId="{6FA17575-4FB1-4754-800E-0ED9F47BE220}" dt="2023-11-05T22:58:00.750" v="2608" actId="27636"/>
          <ac:spMkLst>
            <pc:docMk/>
            <pc:sldMk cId="570057733" sldId="259"/>
            <ac:spMk id="8" creationId="{40A80FB4-10B5-3E4F-D589-148842006718}"/>
          </ac:spMkLst>
        </pc:spChg>
      </pc:sldChg>
      <pc:sldChg chg="addSp delSp modSp add mod ord modTransition delDesignElem addCm delCm modCm chgLayout">
        <pc:chgData name="emanuela rassu" userId="3f5ff85a0a40aa8a" providerId="LiveId" clId="{6FA17575-4FB1-4754-800E-0ED9F47BE220}" dt="2023-11-08T17:24:47.052" v="6334" actId="12"/>
        <pc:sldMkLst>
          <pc:docMk/>
          <pc:sldMk cId="3134023097" sldId="259"/>
        </pc:sldMkLst>
        <pc:spChg chg="add del mod">
          <ac:chgData name="emanuela rassu" userId="3f5ff85a0a40aa8a" providerId="LiveId" clId="{6FA17575-4FB1-4754-800E-0ED9F47BE220}" dt="2023-11-06T09:25:43.859" v="4750" actId="478"/>
          <ac:spMkLst>
            <pc:docMk/>
            <pc:sldMk cId="3134023097" sldId="259"/>
            <ac:spMk id="2" creationId="{C37261EB-CFCB-3A3F-A268-51ADAFEF797F}"/>
          </ac:spMkLst>
        </pc:spChg>
        <pc:spChg chg="add del mod">
          <ac:chgData name="emanuela rassu" userId="3f5ff85a0a40aa8a" providerId="LiveId" clId="{6FA17575-4FB1-4754-800E-0ED9F47BE220}" dt="2023-11-06T09:24:34.870" v="4733" actId="478"/>
          <ac:spMkLst>
            <pc:docMk/>
            <pc:sldMk cId="3134023097" sldId="259"/>
            <ac:spMk id="4" creationId="{9A02A3CA-99CF-5F9B-3944-504B4AA46333}"/>
          </ac:spMkLst>
        </pc:spChg>
        <pc:spChg chg="add del mod">
          <ac:chgData name="emanuela rassu" userId="3f5ff85a0a40aa8a" providerId="LiveId" clId="{6FA17575-4FB1-4754-800E-0ED9F47BE220}" dt="2023-11-06T09:24:33.385" v="4732"/>
          <ac:spMkLst>
            <pc:docMk/>
            <pc:sldMk cId="3134023097" sldId="259"/>
            <ac:spMk id="5" creationId="{4D2D240F-64C9-35B0-1AD9-C13496C9267A}"/>
          </ac:spMkLst>
        </pc:spChg>
        <pc:spChg chg="add del mod">
          <ac:chgData name="emanuela rassu" userId="3f5ff85a0a40aa8a" providerId="LiveId" clId="{6FA17575-4FB1-4754-800E-0ED9F47BE220}" dt="2023-11-07T21:49:58.350" v="5899" actId="478"/>
          <ac:spMkLst>
            <pc:docMk/>
            <pc:sldMk cId="3134023097" sldId="259"/>
            <ac:spMk id="5" creationId="{B5E4CC24-BAC9-CFDE-36E4-4EF03AE8BCAD}"/>
          </ac:spMkLst>
        </pc:spChg>
        <pc:spChg chg="add mod">
          <ac:chgData name="emanuela rassu" userId="3f5ff85a0a40aa8a" providerId="LiveId" clId="{6FA17575-4FB1-4754-800E-0ED9F47BE220}" dt="2023-11-06T09:25:44.751" v="4751"/>
          <ac:spMkLst>
            <pc:docMk/>
            <pc:sldMk cId="3134023097" sldId="259"/>
            <ac:spMk id="6" creationId="{4D892E1F-FBA3-3A7D-8465-92716CD40163}"/>
          </ac:spMkLst>
        </pc:spChg>
        <pc:spChg chg="add del mod">
          <ac:chgData name="emanuela rassu" userId="3f5ff85a0a40aa8a" providerId="LiveId" clId="{6FA17575-4FB1-4754-800E-0ED9F47BE220}" dt="2023-11-07T21:49:29.264" v="5895" actId="478"/>
          <ac:spMkLst>
            <pc:docMk/>
            <pc:sldMk cId="3134023097" sldId="259"/>
            <ac:spMk id="7" creationId="{6E6249D8-DB0A-DD44-5787-98FF8DAB5FC2}"/>
          </ac:spMkLst>
        </pc:spChg>
        <pc:spChg chg="mod ord">
          <ac:chgData name="emanuela rassu" userId="3f5ff85a0a40aa8a" providerId="LiveId" clId="{6FA17575-4FB1-4754-800E-0ED9F47BE220}" dt="2023-11-08T17:24:47.052" v="6334" actId="12"/>
          <ac:spMkLst>
            <pc:docMk/>
            <pc:sldMk cId="3134023097" sldId="259"/>
            <ac:spMk id="8" creationId="{40A80FB4-10B5-3E4F-D589-148842006718}"/>
          </ac:spMkLst>
        </pc:spChg>
        <pc:spChg chg="add del">
          <ac:chgData name="emanuela rassu" userId="3f5ff85a0a40aa8a" providerId="LiveId" clId="{6FA17575-4FB1-4754-800E-0ED9F47BE220}" dt="2023-11-07T22:21:44.277" v="5973" actId="22"/>
          <ac:spMkLst>
            <pc:docMk/>
            <pc:sldMk cId="3134023097" sldId="259"/>
            <ac:spMk id="10" creationId="{956B9E79-ADE4-CCF8-95B2-B0164EB0493F}"/>
          </ac:spMkLst>
        </pc:spChg>
        <pc:spChg chg="add mod">
          <ac:chgData name="emanuela rassu" userId="3f5ff85a0a40aa8a" providerId="LiveId" clId="{6FA17575-4FB1-4754-800E-0ED9F47BE220}" dt="2023-11-08T16:13:50.247" v="6276" actId="255"/>
          <ac:spMkLst>
            <pc:docMk/>
            <pc:sldMk cId="3134023097" sldId="259"/>
            <ac:spMk id="11" creationId="{D13B1A79-C122-4975-A8BC-B910FA3EF6D8}"/>
          </ac:spMkLst>
        </pc:spChg>
        <pc:spChg chg="add del">
          <ac:chgData name="emanuela rassu" userId="3f5ff85a0a40aa8a" providerId="LiveId" clId="{6FA17575-4FB1-4754-800E-0ED9F47BE220}" dt="2023-11-06T09:24:21.151" v="4731" actId="700"/>
          <ac:spMkLst>
            <pc:docMk/>
            <pc:sldMk cId="3134023097" sldId="259"/>
            <ac:spMk id="48" creationId="{D8B9538A-2A89-47DD-996C-7D2BE2AB6CA0}"/>
          </ac:spMkLst>
        </pc:spChg>
        <pc:spChg chg="add del">
          <ac:chgData name="emanuela rassu" userId="3f5ff85a0a40aa8a" providerId="LiveId" clId="{6FA17575-4FB1-4754-800E-0ED9F47BE220}" dt="2023-11-06T09:24:21.151" v="4731" actId="700"/>
          <ac:spMkLst>
            <pc:docMk/>
            <pc:sldMk cId="3134023097" sldId="259"/>
            <ac:spMk id="49" creationId="{E625979B-5325-4898-8EF9-5C174B19218E}"/>
          </ac:spMkLst>
        </pc:spChg>
        <pc:spChg chg="add del">
          <ac:chgData name="emanuela rassu" userId="3f5ff85a0a40aa8a" providerId="LiveId" clId="{6FA17575-4FB1-4754-800E-0ED9F47BE220}" dt="2023-11-06T09:24:21.151" v="4731" actId="700"/>
          <ac:spMkLst>
            <pc:docMk/>
            <pc:sldMk cId="3134023097" sldId="259"/>
            <ac:spMk id="50" creationId="{34B22E2B-30D5-47A4-97C5-091EA1ABC728}"/>
          </ac:spMkLst>
        </pc:spChg>
        <pc:spChg chg="add del">
          <ac:chgData name="emanuela rassu" userId="3f5ff85a0a40aa8a" providerId="LiveId" clId="{6FA17575-4FB1-4754-800E-0ED9F47BE220}" dt="2023-11-06T09:24:21.151" v="4731" actId="700"/>
          <ac:spMkLst>
            <pc:docMk/>
            <pc:sldMk cId="3134023097" sldId="259"/>
            <ac:spMk id="51" creationId="{9B6DA3CD-A002-40ED-8194-B4E637BD7669}"/>
          </ac:spMkLst>
        </pc:spChg>
        <pc:spChg chg="mod">
          <ac:chgData name="emanuela rassu" userId="3f5ff85a0a40aa8a" providerId="LiveId" clId="{6FA17575-4FB1-4754-800E-0ED9F47BE220}" dt="2023-11-06T12:09:31.479" v="4921" actId="1076"/>
          <ac:spMkLst>
            <pc:docMk/>
            <pc:sldMk cId="3134023097" sldId="259"/>
            <ac:spMk id="52" creationId="{8F1F052E-76F0-9E10-5720-0F1E10F919FA}"/>
          </ac:spMkLst>
        </pc:spChg>
        <pc:spChg chg="del mod">
          <ac:chgData name="emanuela rassu" userId="3f5ff85a0a40aa8a" providerId="LiveId" clId="{6FA17575-4FB1-4754-800E-0ED9F47BE220}" dt="2023-11-06T08:01:46.891" v="4223" actId="478"/>
          <ac:spMkLst>
            <pc:docMk/>
            <pc:sldMk cId="3134023097" sldId="259"/>
            <ac:spMk id="53" creationId="{62D8CD93-C921-2BD5-CCB0-EC081AEDB70E}"/>
          </ac:spMkLst>
        </pc:spChg>
        <pc:picChg chg="add mod">
          <ac:chgData name="emanuela rassu" userId="3f5ff85a0a40aa8a" providerId="LiveId" clId="{6FA17575-4FB1-4754-800E-0ED9F47BE220}" dt="2023-11-07T08:35:50.038" v="4961"/>
          <ac:picMkLst>
            <pc:docMk/>
            <pc:sldMk cId="3134023097" sldId="259"/>
            <ac:picMk id="2" creationId="{609A9A74-15C8-836E-872E-05DF934B443C}"/>
          </ac:picMkLst>
        </pc:picChg>
        <pc:picChg chg="add del mod">
          <ac:chgData name="emanuela rassu" userId="3f5ff85a0a40aa8a" providerId="LiveId" clId="{6FA17575-4FB1-4754-800E-0ED9F47BE220}" dt="2023-11-07T08:39:16.169" v="4993" actId="478"/>
          <ac:picMkLst>
            <pc:docMk/>
            <pc:sldMk cId="3134023097" sldId="259"/>
            <ac:picMk id="3" creationId="{B8361AD5-6F04-5FAC-8009-80D7767D10E9}"/>
          </ac:picMkLst>
        </pc:picChg>
        <pc:picChg chg="add mod">
          <ac:chgData name="emanuela rassu" userId="3f5ff85a0a40aa8a" providerId="LiveId" clId="{6FA17575-4FB1-4754-800E-0ED9F47BE220}" dt="2023-11-07T08:39:22.224" v="4994"/>
          <ac:picMkLst>
            <pc:docMk/>
            <pc:sldMk cId="3134023097" sldId="259"/>
            <ac:picMk id="4" creationId="{46575B0E-7082-5F48-0CCB-D9AE94F8F6EE}"/>
          </ac:picMkLst>
        </pc:picChg>
        <pc:picChg chg="add del mod">
          <ac:chgData name="emanuela rassu" userId="3f5ff85a0a40aa8a" providerId="LiveId" clId="{6FA17575-4FB1-4754-800E-0ED9F47BE220}" dt="2023-11-06T09:56:09.411" v="4868" actId="478"/>
          <ac:picMkLst>
            <pc:docMk/>
            <pc:sldMk cId="3134023097" sldId="259"/>
            <ac:picMk id="9" creationId="{7582D7C0-3353-74A4-9F1A-401F3378E81D}"/>
          </ac:picMkLst>
        </pc:picChg>
        <pc:picChg chg="add del mod">
          <ac:chgData name="emanuela rassu" userId="3f5ff85a0a40aa8a" providerId="LiveId" clId="{6FA17575-4FB1-4754-800E-0ED9F47BE220}" dt="2023-11-06T09:52:56.981" v="4856" actId="478"/>
          <ac:picMkLst>
            <pc:docMk/>
            <pc:sldMk cId="3134023097" sldId="259"/>
            <ac:picMk id="10" creationId="{1C4E7441-955C-5C9E-FC78-74D10CE69D08}"/>
          </ac:picMkLst>
        </pc:picChg>
        <pc:picChg chg="add del mod">
          <ac:chgData name="emanuela rassu" userId="3f5ff85a0a40aa8a" providerId="LiveId" clId="{6FA17575-4FB1-4754-800E-0ED9F47BE220}" dt="2023-11-07T08:35:49.332" v="4960" actId="478"/>
          <ac:picMkLst>
            <pc:docMk/>
            <pc:sldMk cId="3134023097" sldId="259"/>
            <ac:picMk id="11" creationId="{4DFE3745-D7D9-1D80-3FE4-27181886211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emanuela rassu" userId="3f5ff85a0a40aa8a" providerId="LiveId" clId="{6FA17575-4FB1-4754-800E-0ED9F47BE220}" dt="2023-11-08T16:13:18.901" v="6274"/>
              <pc2:cmMkLst xmlns:pc2="http://schemas.microsoft.com/office/powerpoint/2019/9/main/command">
                <pc:docMk/>
                <pc:sldMk cId="3134023097" sldId="259"/>
                <pc2:cmMk id="{F241FE64-FC0B-4CB9-84A7-92270C38EE20}"/>
              </pc2:cmMkLst>
            </pc226:cmChg>
          </p:ext>
        </pc:extLst>
      </pc:sldChg>
      <pc:sldChg chg="addSp delSp modSp add mod ord modTransition addCm delCm">
        <pc:chgData name="emanuela rassu" userId="3f5ff85a0a40aa8a" providerId="LiveId" clId="{6FA17575-4FB1-4754-800E-0ED9F47BE220}" dt="2023-11-08T18:03:18.159" v="6413"/>
        <pc:sldMkLst>
          <pc:docMk/>
          <pc:sldMk cId="1260397383" sldId="260"/>
        </pc:sldMkLst>
        <pc:spChg chg="add mod">
          <ac:chgData name="emanuela rassu" userId="3f5ff85a0a40aa8a" providerId="LiveId" clId="{6FA17575-4FB1-4754-800E-0ED9F47BE220}" dt="2023-11-06T09:25:32.849" v="4749" actId="255"/>
          <ac:spMkLst>
            <pc:docMk/>
            <pc:sldMk cId="1260397383" sldId="260"/>
            <ac:spMk id="2" creationId="{CE8C9F23-C000-DEFB-6DF3-B2A739FE986D}"/>
          </ac:spMkLst>
        </pc:spChg>
        <pc:spChg chg="add mod">
          <ac:chgData name="emanuela rassu" userId="3f5ff85a0a40aa8a" providerId="LiveId" clId="{6FA17575-4FB1-4754-800E-0ED9F47BE220}" dt="2023-11-08T18:03:18.159" v="6413"/>
          <ac:spMkLst>
            <pc:docMk/>
            <pc:sldMk cId="1260397383" sldId="260"/>
            <ac:spMk id="5" creationId="{65CB84DF-8239-8BFA-4BE7-479F125A1C4B}"/>
          </ac:spMkLst>
        </pc:spChg>
        <pc:spChg chg="del mod">
          <ac:chgData name="emanuela rassu" userId="3f5ff85a0a40aa8a" providerId="LiveId" clId="{6FA17575-4FB1-4754-800E-0ED9F47BE220}" dt="2023-11-08T18:03:10.893" v="6412" actId="478"/>
          <ac:spMkLst>
            <pc:docMk/>
            <pc:sldMk cId="1260397383" sldId="260"/>
            <ac:spMk id="7" creationId="{6E6249D8-DB0A-DD44-5787-98FF8DAB5FC2}"/>
          </ac:spMkLst>
        </pc:spChg>
        <pc:spChg chg="mod">
          <ac:chgData name="emanuela rassu" userId="3f5ff85a0a40aa8a" providerId="LiveId" clId="{6FA17575-4FB1-4754-800E-0ED9F47BE220}" dt="2023-11-07T22:21:22.347" v="5971" actId="20577"/>
          <ac:spMkLst>
            <pc:docMk/>
            <pc:sldMk cId="1260397383" sldId="260"/>
            <ac:spMk id="8" creationId="{40A80FB4-10B5-3E4F-D589-148842006718}"/>
          </ac:spMkLst>
        </pc:spChg>
        <pc:spChg chg="mod">
          <ac:chgData name="emanuela rassu" userId="3f5ff85a0a40aa8a" providerId="LiveId" clId="{6FA17575-4FB1-4754-800E-0ED9F47BE220}" dt="2023-11-07T22:20:47.745" v="5964" actId="20577"/>
          <ac:spMkLst>
            <pc:docMk/>
            <pc:sldMk cId="1260397383" sldId="260"/>
            <ac:spMk id="52" creationId="{8F1F052E-76F0-9E10-5720-0F1E10F919FA}"/>
          </ac:spMkLst>
        </pc:spChg>
        <pc:spChg chg="del mod">
          <ac:chgData name="emanuela rassu" userId="3f5ff85a0a40aa8a" providerId="LiveId" clId="{6FA17575-4FB1-4754-800E-0ED9F47BE220}" dt="2023-11-06T08:01:53.895" v="4224" actId="478"/>
          <ac:spMkLst>
            <pc:docMk/>
            <pc:sldMk cId="1260397383" sldId="260"/>
            <ac:spMk id="53" creationId="{62D8CD93-C921-2BD5-CCB0-EC081AEDB70E}"/>
          </ac:spMkLst>
        </pc:spChg>
        <pc:picChg chg="add mod">
          <ac:chgData name="emanuela rassu" userId="3f5ff85a0a40aa8a" providerId="LiveId" clId="{6FA17575-4FB1-4754-800E-0ED9F47BE220}" dt="2023-11-07T08:39:02.802" v="4991" actId="1076"/>
          <ac:picMkLst>
            <pc:docMk/>
            <pc:sldMk cId="1260397383" sldId="260"/>
            <ac:picMk id="3" creationId="{53C7B23E-03B8-15FD-9D91-E3A4F4035B25}"/>
          </ac:picMkLst>
        </pc:picChg>
        <pc:picChg chg="add del mod">
          <ac:chgData name="emanuela rassu" userId="3f5ff85a0a40aa8a" providerId="LiveId" clId="{6FA17575-4FB1-4754-800E-0ED9F47BE220}" dt="2023-11-06T09:52:53.925" v="4855" actId="478"/>
          <ac:picMkLst>
            <pc:docMk/>
            <pc:sldMk cId="1260397383" sldId="260"/>
            <ac:picMk id="4" creationId="{90DED8BA-BBBA-B005-9487-A8B1A7E902E8}"/>
          </ac:picMkLst>
        </pc:picChg>
        <pc:picChg chg="add mod">
          <ac:chgData name="emanuela rassu" userId="3f5ff85a0a40aa8a" providerId="LiveId" clId="{6FA17575-4FB1-4754-800E-0ED9F47BE220}" dt="2023-11-07T08:38:17.558" v="4989" actId="1076"/>
          <ac:picMkLst>
            <pc:docMk/>
            <pc:sldMk cId="1260397383" sldId="260"/>
            <ac:picMk id="4" creationId="{EC1E04FB-4066-BD2D-EF66-6D1D3CA4903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emanuela rassu" userId="3f5ff85a0a40aa8a" providerId="LiveId" clId="{6FA17575-4FB1-4754-800E-0ED9F47BE220}" dt="2023-11-07T20:57:54.939" v="5401"/>
              <pc2:cmMkLst xmlns:pc2="http://schemas.microsoft.com/office/powerpoint/2019/9/main/command">
                <pc:docMk/>
                <pc:sldMk cId="1260397383" sldId="260"/>
                <pc2:cmMk id="{9893D1A7-8D30-4E93-84EA-01FCC3A83502}"/>
              </pc2:cmMkLst>
            </pc226:cmChg>
          </p:ext>
        </pc:extLst>
      </pc:sldChg>
      <pc:sldChg chg="addSp delSp modSp add mod modTransition">
        <pc:chgData name="emanuela rassu" userId="3f5ff85a0a40aa8a" providerId="LiveId" clId="{6FA17575-4FB1-4754-800E-0ED9F47BE220}" dt="2023-11-08T18:03:21.792" v="6415"/>
        <pc:sldMkLst>
          <pc:docMk/>
          <pc:sldMk cId="1720139629" sldId="261"/>
        </pc:sldMkLst>
        <pc:spChg chg="add mod">
          <ac:chgData name="emanuela rassu" userId="3f5ff85a0a40aa8a" providerId="LiveId" clId="{6FA17575-4FB1-4754-800E-0ED9F47BE220}" dt="2023-11-06T09:25:59.724" v="4757"/>
          <ac:spMkLst>
            <pc:docMk/>
            <pc:sldMk cId="1720139629" sldId="261"/>
            <ac:spMk id="2" creationId="{86A77FD6-0CAD-DDB5-D415-72150DB09466}"/>
          </ac:spMkLst>
        </pc:spChg>
        <pc:spChg chg="add del mod">
          <ac:chgData name="emanuela rassu" userId="3f5ff85a0a40aa8a" providerId="LiveId" clId="{6FA17575-4FB1-4754-800E-0ED9F47BE220}" dt="2023-11-06T00:13:52.047" v="4205" actId="478"/>
          <ac:spMkLst>
            <pc:docMk/>
            <pc:sldMk cId="1720139629" sldId="261"/>
            <ac:spMk id="2" creationId="{FC1F845C-0B7B-41D5-72F9-333105077A54}"/>
          </ac:spMkLst>
        </pc:spChg>
        <pc:spChg chg="add del mod">
          <ac:chgData name="emanuela rassu" userId="3f5ff85a0a40aa8a" providerId="LiveId" clId="{6FA17575-4FB1-4754-800E-0ED9F47BE220}" dt="2023-11-06T09:25:59.256" v="4756" actId="478"/>
          <ac:spMkLst>
            <pc:docMk/>
            <pc:sldMk cId="1720139629" sldId="261"/>
            <ac:spMk id="3" creationId="{4CF34AAF-CC4B-FE79-AA4D-EAAE611E8B70}"/>
          </ac:spMkLst>
        </pc:spChg>
        <pc:spChg chg="add mod">
          <ac:chgData name="emanuela rassu" userId="3f5ff85a0a40aa8a" providerId="LiveId" clId="{6FA17575-4FB1-4754-800E-0ED9F47BE220}" dt="2023-11-06T12:11:01.319" v="4934"/>
          <ac:spMkLst>
            <pc:docMk/>
            <pc:sldMk cId="1720139629" sldId="261"/>
            <ac:spMk id="3" creationId="{56EABBA6-305B-34A7-1742-BE23EFA6EF5B}"/>
          </ac:spMkLst>
        </pc:spChg>
        <pc:spChg chg="add del mod">
          <ac:chgData name="emanuela rassu" userId="3f5ff85a0a40aa8a" providerId="LiveId" clId="{6FA17575-4FB1-4754-800E-0ED9F47BE220}" dt="2023-11-06T12:11:00.629" v="4933" actId="478"/>
          <ac:spMkLst>
            <pc:docMk/>
            <pc:sldMk cId="1720139629" sldId="261"/>
            <ac:spMk id="4" creationId="{A11085F3-FD01-2164-0ACD-1B3F60900D42}"/>
          </ac:spMkLst>
        </pc:spChg>
        <pc:spChg chg="add mod">
          <ac:chgData name="emanuela rassu" userId="3f5ff85a0a40aa8a" providerId="LiveId" clId="{6FA17575-4FB1-4754-800E-0ED9F47BE220}" dt="2023-11-08T18:03:21.792" v="6415"/>
          <ac:spMkLst>
            <pc:docMk/>
            <pc:sldMk cId="1720139629" sldId="261"/>
            <ac:spMk id="6" creationId="{DF9A6028-C673-D1A9-108F-D25614F6C6F6}"/>
          </ac:spMkLst>
        </pc:spChg>
        <pc:spChg chg="del mod">
          <ac:chgData name="emanuela rassu" userId="3f5ff85a0a40aa8a" providerId="LiveId" clId="{6FA17575-4FB1-4754-800E-0ED9F47BE220}" dt="2023-11-07T21:50:23.665" v="5902" actId="478"/>
          <ac:spMkLst>
            <pc:docMk/>
            <pc:sldMk cId="1720139629" sldId="261"/>
            <ac:spMk id="7" creationId="{6E6249D8-DB0A-DD44-5787-98FF8DAB5FC2}"/>
          </ac:spMkLst>
        </pc:spChg>
        <pc:spChg chg="mod">
          <ac:chgData name="emanuela rassu" userId="3f5ff85a0a40aa8a" providerId="LiveId" clId="{6FA17575-4FB1-4754-800E-0ED9F47BE220}" dt="2023-11-07T21:51:04.810" v="5904" actId="14100"/>
          <ac:spMkLst>
            <pc:docMk/>
            <pc:sldMk cId="1720139629" sldId="261"/>
            <ac:spMk id="8" creationId="{40A80FB4-10B5-3E4F-D589-148842006718}"/>
          </ac:spMkLst>
        </pc:spChg>
        <pc:spChg chg="add del mod">
          <ac:chgData name="emanuela rassu" userId="3f5ff85a0a40aa8a" providerId="LiveId" clId="{6FA17575-4FB1-4754-800E-0ED9F47BE220}" dt="2023-11-07T21:50:28.072" v="5903" actId="478"/>
          <ac:spMkLst>
            <pc:docMk/>
            <pc:sldMk cId="1720139629" sldId="261"/>
            <ac:spMk id="9" creationId="{3C94C8AE-A018-B9ED-6A37-4582CE3E6D94}"/>
          </ac:spMkLst>
        </pc:spChg>
        <pc:spChg chg="del">
          <ac:chgData name="emanuela rassu" userId="3f5ff85a0a40aa8a" providerId="LiveId" clId="{6FA17575-4FB1-4754-800E-0ED9F47BE220}" dt="2023-11-05T23:25:21.426" v="3523" actId="478"/>
          <ac:spMkLst>
            <pc:docMk/>
            <pc:sldMk cId="1720139629" sldId="261"/>
            <ac:spMk id="52" creationId="{8F1F052E-76F0-9E10-5720-0F1E10F919FA}"/>
          </ac:spMkLst>
        </pc:spChg>
        <pc:spChg chg="del mod">
          <ac:chgData name="emanuela rassu" userId="3f5ff85a0a40aa8a" providerId="LiveId" clId="{6FA17575-4FB1-4754-800E-0ED9F47BE220}" dt="2023-11-06T08:02:17.890" v="4229" actId="478"/>
          <ac:spMkLst>
            <pc:docMk/>
            <pc:sldMk cId="1720139629" sldId="261"/>
            <ac:spMk id="53" creationId="{62D8CD93-C921-2BD5-CCB0-EC081AEDB70E}"/>
          </ac:spMkLst>
        </pc:spChg>
        <pc:picChg chg="add mod">
          <ac:chgData name="emanuela rassu" userId="3f5ff85a0a40aa8a" providerId="LiveId" clId="{6FA17575-4FB1-4754-800E-0ED9F47BE220}" dt="2023-11-07T08:36:03.260" v="4967"/>
          <ac:picMkLst>
            <pc:docMk/>
            <pc:sldMk cId="1720139629" sldId="261"/>
            <ac:picMk id="4" creationId="{A35A3B06-5D0E-6E1E-95CF-A5ED30C751C8}"/>
          </ac:picMkLst>
        </pc:picChg>
        <pc:picChg chg="add mod">
          <ac:chgData name="emanuela rassu" userId="3f5ff85a0a40aa8a" providerId="LiveId" clId="{6FA17575-4FB1-4754-800E-0ED9F47BE220}" dt="2023-11-07T08:39:27.843" v="4997"/>
          <ac:picMkLst>
            <pc:docMk/>
            <pc:sldMk cId="1720139629" sldId="261"/>
            <ac:picMk id="5" creationId="{375EC998-A469-A75C-07FE-547A799C5F12}"/>
          </ac:picMkLst>
        </pc:picChg>
        <pc:picChg chg="add del mod">
          <ac:chgData name="emanuela rassu" userId="3f5ff85a0a40aa8a" providerId="LiveId" clId="{6FA17575-4FB1-4754-800E-0ED9F47BE220}" dt="2023-11-06T09:56:27.799" v="4874" actId="478"/>
          <ac:picMkLst>
            <pc:docMk/>
            <pc:sldMk cId="1720139629" sldId="261"/>
            <ac:picMk id="5" creationId="{75D778DC-4695-142A-5AA3-9E7394359386}"/>
          </ac:picMkLst>
        </pc:picChg>
        <pc:picChg chg="add del mod">
          <ac:chgData name="emanuela rassu" userId="3f5ff85a0a40aa8a" providerId="LiveId" clId="{6FA17575-4FB1-4754-800E-0ED9F47BE220}" dt="2023-11-06T09:54:10.450" v="4859" actId="478"/>
          <ac:picMkLst>
            <pc:docMk/>
            <pc:sldMk cId="1720139629" sldId="261"/>
            <ac:picMk id="6" creationId="{494F575C-C43E-96CC-31E0-F1A42E565059}"/>
          </ac:picMkLst>
        </pc:picChg>
        <pc:picChg chg="add del mod">
          <ac:chgData name="emanuela rassu" userId="3f5ff85a0a40aa8a" providerId="LiveId" clId="{6FA17575-4FB1-4754-800E-0ED9F47BE220}" dt="2023-11-07T08:36:02.790" v="4966" actId="478"/>
          <ac:picMkLst>
            <pc:docMk/>
            <pc:sldMk cId="1720139629" sldId="261"/>
            <ac:picMk id="9" creationId="{C72FD341-4CB1-F1D4-4F5A-20F4981D50A7}"/>
          </ac:picMkLst>
        </pc:picChg>
      </pc:sldChg>
      <pc:sldChg chg="add del">
        <pc:chgData name="emanuela rassu" userId="3f5ff85a0a40aa8a" providerId="LiveId" clId="{6FA17575-4FB1-4754-800E-0ED9F47BE220}" dt="2023-11-05T23:48:59.409" v="3935" actId="47"/>
        <pc:sldMkLst>
          <pc:docMk/>
          <pc:sldMk cId="685305149" sldId="262"/>
        </pc:sldMkLst>
      </pc:sldChg>
      <pc:sldChg chg="addSp delSp modSp add mod ord modTransition">
        <pc:chgData name="emanuela rassu" userId="3f5ff85a0a40aa8a" providerId="LiveId" clId="{6FA17575-4FB1-4754-800E-0ED9F47BE220}" dt="2023-11-08T17:59:33.554" v="6405" actId="1076"/>
        <pc:sldMkLst>
          <pc:docMk/>
          <pc:sldMk cId="3796122332" sldId="263"/>
        </pc:sldMkLst>
        <pc:spChg chg="add mod">
          <ac:chgData name="emanuela rassu" userId="3f5ff85a0a40aa8a" providerId="LiveId" clId="{6FA17575-4FB1-4754-800E-0ED9F47BE220}" dt="2023-11-07T21:08:00.526" v="5518" actId="1076"/>
          <ac:spMkLst>
            <pc:docMk/>
            <pc:sldMk cId="3796122332" sldId="263"/>
            <ac:spMk id="2" creationId="{A3C13672-9E2C-57A5-049C-10F8349C0AA6}"/>
          </ac:spMkLst>
        </pc:spChg>
        <pc:spChg chg="mod">
          <ac:chgData name="emanuela rassu" userId="3f5ff85a0a40aa8a" providerId="LiveId" clId="{6FA17575-4FB1-4754-800E-0ED9F47BE220}" dt="2023-11-06T09:42:41.800" v="4829" actId="1076"/>
          <ac:spMkLst>
            <pc:docMk/>
            <pc:sldMk cId="3796122332" sldId="263"/>
            <ac:spMk id="6" creationId="{52FC9E4C-E9CF-733A-DB5D-FEA7B6901766}"/>
          </ac:spMkLst>
        </pc:spChg>
        <pc:spChg chg="mod">
          <ac:chgData name="emanuela rassu" userId="3f5ff85a0a40aa8a" providerId="LiveId" clId="{6FA17575-4FB1-4754-800E-0ED9F47BE220}" dt="2023-11-07T21:11:13.461" v="5546" actId="1076"/>
          <ac:spMkLst>
            <pc:docMk/>
            <pc:sldMk cId="3796122332" sldId="263"/>
            <ac:spMk id="7" creationId="{6E6249D8-DB0A-DD44-5787-98FF8DAB5FC2}"/>
          </ac:spMkLst>
        </pc:spChg>
        <pc:spChg chg="mod">
          <ac:chgData name="emanuela rassu" userId="3f5ff85a0a40aa8a" providerId="LiveId" clId="{6FA17575-4FB1-4754-800E-0ED9F47BE220}" dt="2023-11-07T21:11:08.126" v="5545" actId="1076"/>
          <ac:spMkLst>
            <pc:docMk/>
            <pc:sldMk cId="3796122332" sldId="263"/>
            <ac:spMk id="8" creationId="{40A80FB4-10B5-3E4F-D589-148842006718}"/>
          </ac:spMkLst>
        </pc:spChg>
        <pc:spChg chg="add del mod">
          <ac:chgData name="emanuela rassu" userId="3f5ff85a0a40aa8a" providerId="LiveId" clId="{6FA17575-4FB1-4754-800E-0ED9F47BE220}" dt="2023-11-07T21:09:06.983" v="5531"/>
          <ac:spMkLst>
            <pc:docMk/>
            <pc:sldMk cId="3796122332" sldId="263"/>
            <ac:spMk id="11" creationId="{CFA03B2B-C7E2-9B09-69B8-419F75D07B38}"/>
          </ac:spMkLst>
        </pc:spChg>
        <pc:spChg chg="add mod">
          <ac:chgData name="emanuela rassu" userId="3f5ff85a0a40aa8a" providerId="LiveId" clId="{6FA17575-4FB1-4754-800E-0ED9F47BE220}" dt="2023-11-07T21:11:02.409" v="5544" actId="1076"/>
          <ac:spMkLst>
            <pc:docMk/>
            <pc:sldMk cId="3796122332" sldId="263"/>
            <ac:spMk id="12" creationId="{349CC328-F455-2F85-78D0-704CA705D685}"/>
          </ac:spMkLst>
        </pc:spChg>
        <pc:spChg chg="mod">
          <ac:chgData name="emanuela rassu" userId="3f5ff85a0a40aa8a" providerId="LiveId" clId="{6FA17575-4FB1-4754-800E-0ED9F47BE220}" dt="2023-11-06T12:13:32.641" v="4950" actId="20577"/>
          <ac:spMkLst>
            <pc:docMk/>
            <pc:sldMk cId="3796122332" sldId="263"/>
            <ac:spMk id="13" creationId="{3E5C34BE-5C1F-A707-332E-5F820A072B2C}"/>
          </ac:spMkLst>
        </pc:spChg>
        <pc:spChg chg="add del mod">
          <ac:chgData name="emanuela rassu" userId="3f5ff85a0a40aa8a" providerId="LiveId" clId="{6FA17575-4FB1-4754-800E-0ED9F47BE220}" dt="2023-11-07T21:09:55.274" v="5537"/>
          <ac:spMkLst>
            <pc:docMk/>
            <pc:sldMk cId="3796122332" sldId="263"/>
            <ac:spMk id="14" creationId="{C248E9D1-9FEA-129C-9CD3-D6772DA787DA}"/>
          </ac:spMkLst>
        </pc:spChg>
        <pc:spChg chg="add del mod">
          <ac:chgData name="emanuela rassu" userId="3f5ff85a0a40aa8a" providerId="LiveId" clId="{6FA17575-4FB1-4754-800E-0ED9F47BE220}" dt="2023-11-07T21:10:27.184" v="5541" actId="478"/>
          <ac:spMkLst>
            <pc:docMk/>
            <pc:sldMk cId="3796122332" sldId="263"/>
            <ac:spMk id="15" creationId="{D1BD9C0F-696E-DB78-D2B7-1D79792F3132}"/>
          </ac:spMkLst>
        </pc:spChg>
        <pc:picChg chg="add del mod">
          <ac:chgData name="emanuela rassu" userId="3f5ff85a0a40aa8a" providerId="LiveId" clId="{6FA17575-4FB1-4754-800E-0ED9F47BE220}" dt="2023-11-07T21:05:32.283" v="5496" actId="478"/>
          <ac:picMkLst>
            <pc:docMk/>
            <pc:sldMk cId="3796122332" sldId="263"/>
            <ac:picMk id="3" creationId="{0B70651F-6A79-10B0-461D-898B648A7CE9}"/>
          </ac:picMkLst>
        </pc:picChg>
        <pc:picChg chg="add del mod">
          <ac:chgData name="emanuela rassu" userId="3f5ff85a0a40aa8a" providerId="LiveId" clId="{6FA17575-4FB1-4754-800E-0ED9F47BE220}" dt="2023-11-06T12:06:02" v="4893" actId="478"/>
          <ac:picMkLst>
            <pc:docMk/>
            <pc:sldMk cId="3796122332" sldId="263"/>
            <ac:picMk id="3" creationId="{7F5A7DC4-9C82-7241-A1E7-DB4FEF00131B}"/>
          </ac:picMkLst>
        </pc:picChg>
        <pc:picChg chg="add del mod">
          <ac:chgData name="emanuela rassu" userId="3f5ff85a0a40aa8a" providerId="LiveId" clId="{6FA17575-4FB1-4754-800E-0ED9F47BE220}" dt="2023-11-06T09:42:06.364" v="4825" actId="478"/>
          <ac:picMkLst>
            <pc:docMk/>
            <pc:sldMk cId="3796122332" sldId="263"/>
            <ac:picMk id="3" creationId="{AEF68889-A49F-DD99-3EA6-B6A64849CAE2}"/>
          </ac:picMkLst>
        </pc:picChg>
        <pc:picChg chg="add del mod">
          <ac:chgData name="emanuela rassu" userId="3f5ff85a0a40aa8a" providerId="LiveId" clId="{6FA17575-4FB1-4754-800E-0ED9F47BE220}" dt="2023-11-06T12:05:25.023" v="4890" actId="478"/>
          <ac:picMkLst>
            <pc:docMk/>
            <pc:sldMk cId="3796122332" sldId="263"/>
            <ac:picMk id="4" creationId="{5F688F08-6E05-E763-9673-E063A0C78EBD}"/>
          </ac:picMkLst>
        </pc:picChg>
        <pc:picChg chg="add del mod">
          <ac:chgData name="emanuela rassu" userId="3f5ff85a0a40aa8a" providerId="LiveId" clId="{6FA17575-4FB1-4754-800E-0ED9F47BE220}" dt="2023-11-07T21:05:30.631" v="5495" actId="478"/>
          <ac:picMkLst>
            <pc:docMk/>
            <pc:sldMk cId="3796122332" sldId="263"/>
            <ac:picMk id="4" creationId="{FBE8C3CF-D38C-B729-BFE9-61102495F843}"/>
          </ac:picMkLst>
        </pc:picChg>
        <pc:picChg chg="add del mod">
          <ac:chgData name="emanuela rassu" userId="3f5ff85a0a40aa8a" providerId="LiveId" clId="{6FA17575-4FB1-4754-800E-0ED9F47BE220}" dt="2023-11-07T08:35:22.118" v="4958" actId="478"/>
          <ac:picMkLst>
            <pc:docMk/>
            <pc:sldMk cId="3796122332" sldId="263"/>
            <ac:picMk id="9" creationId="{C058B90E-9030-7C6B-DB42-65242DCF9563}"/>
          </ac:picMkLst>
        </pc:picChg>
        <pc:picChg chg="add del mod">
          <ac:chgData name="emanuela rassu" userId="3f5ff85a0a40aa8a" providerId="LiveId" clId="{6FA17575-4FB1-4754-800E-0ED9F47BE220}" dt="2023-11-06T09:54:14.396" v="4860" actId="478"/>
          <ac:picMkLst>
            <pc:docMk/>
            <pc:sldMk cId="3796122332" sldId="263"/>
            <ac:picMk id="9" creationId="{DD1085D3-1451-7692-ABF1-14D738991F49}"/>
          </ac:picMkLst>
        </pc:picChg>
        <pc:picChg chg="add mod">
          <ac:chgData name="emanuela rassu" userId="3f5ff85a0a40aa8a" providerId="LiveId" clId="{6FA17575-4FB1-4754-800E-0ED9F47BE220}" dt="2023-11-08T17:59:28.677" v="6404" actId="1076"/>
          <ac:picMkLst>
            <pc:docMk/>
            <pc:sldMk cId="3796122332" sldId="263"/>
            <ac:picMk id="9" creationId="{DFEB5832-1E1D-61E8-5A64-6E52317235D8}"/>
          </ac:picMkLst>
        </pc:picChg>
        <pc:picChg chg="add mod">
          <ac:chgData name="emanuela rassu" userId="3f5ff85a0a40aa8a" providerId="LiveId" clId="{6FA17575-4FB1-4754-800E-0ED9F47BE220}" dt="2023-11-08T17:59:33.554" v="6405" actId="1076"/>
          <ac:picMkLst>
            <pc:docMk/>
            <pc:sldMk cId="3796122332" sldId="263"/>
            <ac:picMk id="10" creationId="{B8B5267C-792E-B3F3-973D-35A51F890D01}"/>
          </ac:picMkLst>
        </pc:picChg>
      </pc:sldChg>
      <pc:sldMasterChg chg="setBg modSldLayout">
        <pc:chgData name="emanuela rassu" userId="3f5ff85a0a40aa8a" providerId="LiveId" clId="{6FA17575-4FB1-4754-800E-0ED9F47BE220}" dt="2023-11-05T20:43:34.390" v="2037"/>
        <pc:sldMasterMkLst>
          <pc:docMk/>
          <pc:sldMasterMk cId="2988340293" sldId="2147483678"/>
        </pc:sldMasterMkLst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3385641553" sldId="2147483679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1479111103" sldId="2147483680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3452460563" sldId="2147483681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3620834503" sldId="2147483682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2170725604" sldId="2147483683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1716070655" sldId="2147483684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285420424" sldId="2147483685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2732180686" sldId="2147483686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3854315103" sldId="2147483687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1526678790" sldId="2147483688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3794262641" sldId="2147483689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2482710561" sldId="2147483690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3256682483" sldId="2147483691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3143767654" sldId="2147483692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4182606429" sldId="2147483693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57780297" sldId="2147483694"/>
          </pc:sldLayoutMkLst>
        </pc:sldLayoutChg>
        <pc:sldLayoutChg chg="setBg">
          <pc:chgData name="emanuela rassu" userId="3f5ff85a0a40aa8a" providerId="LiveId" clId="{6FA17575-4FB1-4754-800E-0ED9F47BE220}" dt="2023-11-05T20:11:04.673" v="1693"/>
          <pc:sldLayoutMkLst>
            <pc:docMk/>
            <pc:sldMasterMk cId="2988340293" sldId="2147483678"/>
            <pc:sldLayoutMk cId="1745507404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C79C3-1709-4105-A2D9-9D21C2B5474B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1C43E-056B-4A6B-BD94-907794BED2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86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1C43E-056B-4A6B-BD94-907794BED2A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57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1C43E-056B-4A6B-BD94-907794BED2A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66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1C43E-056B-4A6B-BD94-907794BED2A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82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1C43E-056B-4A6B-BD94-907794BED2A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36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47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62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350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049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43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00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90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330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97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76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4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21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49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15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14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25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18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9AC115B-9693-4285-9166-D46BD995BE2E}" type="datetimeFigureOut">
              <a:rPr lang="it-IT" smtClean="0"/>
              <a:t>08/11/2023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A2373-0B4C-48B1-BBAC-908AD4FC95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683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munità energetica, cittadina, pannelli fotovoltaici&#10;">
            <a:extLst>
              <a:ext uri="{FF2B5EF4-FFF2-40B4-BE49-F238E27FC236}">
                <a16:creationId xmlns:a16="http://schemas.microsoft.com/office/drawing/2014/main" id="{4811071B-D6C9-676D-754D-414FFCDE9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2FC9E4C-E9CF-733A-DB5D-FEA7B69017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62057"/>
          </a:xfrm>
          <a:prstGeom prst="rect">
            <a:avLst/>
          </a:prstGeom>
          <a:gradFill flip="none" rotWithShape="1">
            <a:gsLst>
              <a:gs pos="75000">
                <a:srgbClr val="305A6C"/>
              </a:gs>
              <a:gs pos="100000">
                <a:srgbClr val="002060"/>
              </a:gs>
              <a:gs pos="50000">
                <a:srgbClr val="366C60">
                  <a:alpha val="69804"/>
                </a:srgbClr>
              </a:gs>
              <a:gs pos="25000">
                <a:srgbClr val="305A6C">
                  <a:alpha val="50000"/>
                </a:srgbClr>
              </a:gs>
              <a:gs pos="0">
                <a:srgbClr val="002060">
                  <a:alpha val="49804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11">
            <a:extLst>
              <a:ext uri="{FF2B5EF4-FFF2-40B4-BE49-F238E27FC236}">
                <a16:creationId xmlns:a16="http://schemas.microsoft.com/office/drawing/2014/main" id="{0635C405-8747-7BC1-D908-DA7967690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3328142"/>
            <a:ext cx="10693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it-IT" sz="4400" b="1" dirty="0">
                <a:solidFill>
                  <a:srgbClr val="92D050"/>
                </a:solidFill>
                <a:latin typeface="Optima" pitchFamily="34" charset="0"/>
              </a:rPr>
              <a:t>RENEWABLE ENERGY COMMUNITIES</a:t>
            </a:r>
            <a:endParaRPr lang="it-IT" altLang="it-IT" sz="4400" b="1" dirty="0">
              <a:solidFill>
                <a:srgbClr val="92D050"/>
              </a:solidFill>
            </a:endParaRPr>
          </a:p>
        </p:txBody>
      </p:sp>
      <p:sp>
        <p:nvSpPr>
          <p:cNvPr id="12" name="CasellaDiTesto 12">
            <a:extLst>
              <a:ext uri="{FF2B5EF4-FFF2-40B4-BE49-F238E27FC236}">
                <a16:creationId xmlns:a16="http://schemas.microsoft.com/office/drawing/2014/main" id="{B725582B-E9F0-7D8A-1E35-7B2A3ED9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4061009"/>
            <a:ext cx="1069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it-IT" sz="2000" b="1" dirty="0">
                <a:latin typeface="Optima" pitchFamily="34" charset="0"/>
              </a:rPr>
              <a:t>A Tool of the Enhancement of the Territory, Businesses and Citizens</a:t>
            </a:r>
            <a:endParaRPr lang="it-IT" altLang="it-IT" sz="2000" dirty="0"/>
          </a:p>
        </p:txBody>
      </p:sp>
      <p:pic>
        <p:nvPicPr>
          <p:cNvPr id="13" name="Immagine 12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0F638796-C9B8-574A-608E-81746439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47" y="854370"/>
            <a:ext cx="3868093" cy="720000"/>
          </a:xfrm>
          <a:prstGeom prst="rect">
            <a:avLst/>
          </a:prstGeom>
        </p:spPr>
      </p:pic>
      <p:sp>
        <p:nvSpPr>
          <p:cNvPr id="15" name="Sottotitolo 7">
            <a:extLst>
              <a:ext uri="{FF2B5EF4-FFF2-40B4-BE49-F238E27FC236}">
                <a16:creationId xmlns:a16="http://schemas.microsoft.com/office/drawing/2014/main" id="{C8135D8D-57EE-CEA3-0C42-F6DA71AA7945}"/>
              </a:ext>
            </a:extLst>
          </p:cNvPr>
          <p:cNvSpPr txBox="1">
            <a:spLocks/>
          </p:cNvSpPr>
          <p:nvPr/>
        </p:nvSpPr>
        <p:spPr>
          <a:xfrm>
            <a:off x="5126377" y="4895193"/>
            <a:ext cx="1939246" cy="395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latin typeface="Optima" panose="020B0502050508020304"/>
              </a:rPr>
              <a:t>Emanuela Rassu</a:t>
            </a:r>
          </a:p>
        </p:txBody>
      </p:sp>
      <p:pic>
        <p:nvPicPr>
          <p:cNvPr id="2" name="Immagine 1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7E267A02-2B75-F822-4757-9497763DE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928" y="944370"/>
            <a:ext cx="2502692" cy="540000"/>
          </a:xfrm>
          <a:prstGeom prst="rect">
            <a:avLst/>
          </a:prstGeom>
        </p:spPr>
      </p:pic>
      <p:sp>
        <p:nvSpPr>
          <p:cNvPr id="3" name="CasellaDiTesto 12">
            <a:extLst>
              <a:ext uri="{FF2B5EF4-FFF2-40B4-BE49-F238E27FC236}">
                <a16:creationId xmlns:a16="http://schemas.microsoft.com/office/drawing/2014/main" id="{FAB572C5-F8F0-4E90-54FB-34648EFF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2137960"/>
            <a:ext cx="1069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it-IT" sz="1600" b="1" dirty="0">
                <a:latin typeface="Optima" pitchFamily="34" charset="0"/>
              </a:rPr>
              <a:t>International Conference, Ravenna 9-10 November 2023</a:t>
            </a:r>
            <a:endParaRPr lang="it-IT" altLang="it-IT" sz="1600" dirty="0"/>
          </a:p>
        </p:txBody>
      </p:sp>
      <p:sp>
        <p:nvSpPr>
          <p:cNvPr id="7" name="CasellaDiTesto 12">
            <a:extLst>
              <a:ext uri="{FF2B5EF4-FFF2-40B4-BE49-F238E27FC236}">
                <a16:creationId xmlns:a16="http://schemas.microsoft.com/office/drawing/2014/main" id="{1736256B-1466-A89C-8767-FB2CD7A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2494524"/>
            <a:ext cx="1069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it-IT" b="1" dirty="0">
                <a:latin typeface="Optima" pitchFamily="34" charset="0"/>
              </a:rPr>
              <a:t>“Sustainable Development as Fundamental Pillar of </a:t>
            </a:r>
          </a:p>
          <a:p>
            <a:pPr algn="ctr" eaLnBrk="1" hangingPunct="1"/>
            <a:r>
              <a:rPr lang="en-GB" altLang="it-IT" b="1" dirty="0">
                <a:latin typeface="Optima" pitchFamily="34" charset="0"/>
              </a:rPr>
              <a:t>Economic Governance and Public Affairs”</a:t>
            </a:r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25247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40A80FB4-10B5-3E4F-D589-14884200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1834" y="1789394"/>
            <a:ext cx="6230379" cy="3996978"/>
          </a:xfrm>
        </p:spPr>
        <p:txBody>
          <a:bodyPr>
            <a:normAutofit/>
          </a:bodyPr>
          <a:lstStyle/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en-US" sz="1700" b="1" i="0" kern="1200" dirty="0">
                <a:solidFill>
                  <a:srgbClr val="002060"/>
                </a:solidFill>
                <a:latin typeface="Optima" panose="020B0502050508020304"/>
              </a:rPr>
              <a:t>Kyoto Protocol, Paris Agreement, AGENDA 2030 </a:t>
            </a:r>
            <a:r>
              <a:rPr lang="en-US" sz="1700" i="0" kern="1200" dirty="0">
                <a:solidFill>
                  <a:srgbClr val="002060"/>
                </a:solidFill>
                <a:latin typeface="Optima" panose="020B0502050508020304"/>
              </a:rPr>
              <a:t>(especially GOAL 7)</a:t>
            </a:r>
            <a:endParaRPr lang="en-US" sz="1700" dirty="0">
              <a:solidFill>
                <a:srgbClr val="002060"/>
              </a:solidFill>
              <a:latin typeface="Optima" panose="020B0502050508020304"/>
            </a:endParaRP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rgbClr val="002060"/>
                </a:solidFill>
                <a:latin typeface="Optima" panose="020B0502050508020304"/>
              </a:rPr>
              <a:t>European Green Deal, </a:t>
            </a:r>
            <a:r>
              <a:rPr lang="en-US" sz="1700" b="1" dirty="0" err="1">
                <a:solidFill>
                  <a:srgbClr val="002060"/>
                </a:solidFill>
                <a:latin typeface="Optima" panose="020B0502050508020304"/>
              </a:rPr>
              <a:t>REPowerEU</a:t>
            </a:r>
            <a:r>
              <a:rPr lang="en-US" sz="1700" b="1" dirty="0">
                <a:solidFill>
                  <a:srgbClr val="002060"/>
                </a:solidFill>
                <a:latin typeface="Optima" panose="020B0502050508020304"/>
              </a:rPr>
              <a:t>, and “Fit for 55” package</a:t>
            </a: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endParaRPr lang="en-US" sz="1700" b="1" dirty="0">
              <a:solidFill>
                <a:srgbClr val="002060"/>
              </a:solidFill>
              <a:latin typeface="Optima" panose="020B0502050508020304"/>
            </a:endParaRPr>
          </a:p>
          <a:p>
            <a:pPr marL="0" indent="0" defTabSz="202997">
              <a:spcBef>
                <a:spcPts val="444"/>
              </a:spcBef>
              <a:buNone/>
            </a:pPr>
            <a:r>
              <a:rPr lang="it-IT" sz="1700" b="1" i="0" kern="1200" dirty="0" err="1">
                <a:solidFill>
                  <a:srgbClr val="002060"/>
                </a:solidFill>
                <a:latin typeface="Optima" panose="020B0502050508020304"/>
              </a:rPr>
              <a:t>European</a:t>
            </a:r>
            <a:r>
              <a:rPr lang="it-IT" sz="1700" b="1" i="0" kern="1200" dirty="0">
                <a:solidFill>
                  <a:srgbClr val="002060"/>
                </a:solidFill>
                <a:latin typeface="Optima" panose="020B0502050508020304"/>
              </a:rPr>
              <a:t> REC </a:t>
            </a:r>
            <a:r>
              <a:rPr lang="it-IT" sz="1700" b="1" i="0" kern="1200" dirty="0" err="1">
                <a:solidFill>
                  <a:srgbClr val="002060"/>
                </a:solidFill>
                <a:latin typeface="Optima" panose="020B0502050508020304"/>
              </a:rPr>
              <a:t>Regulation</a:t>
            </a:r>
            <a:endParaRPr lang="it-IT" sz="1700" b="1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marL="525780" lvl="1"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700" i="0" kern="1200" dirty="0">
                <a:solidFill>
                  <a:srgbClr val="002060"/>
                </a:solidFill>
                <a:latin typeface="Optima" panose="020B0502050508020304"/>
              </a:rPr>
              <a:t>RED II </a:t>
            </a:r>
            <a:r>
              <a:rPr lang="it-IT" sz="1700" i="0" kern="1200" dirty="0" err="1">
                <a:solidFill>
                  <a:srgbClr val="002060"/>
                </a:solidFill>
                <a:latin typeface="Optima" panose="020B0502050508020304"/>
              </a:rPr>
              <a:t>directive</a:t>
            </a:r>
            <a:r>
              <a:rPr lang="it-IT" sz="1700" i="0" kern="1200" dirty="0">
                <a:solidFill>
                  <a:srgbClr val="002060"/>
                </a:solidFill>
                <a:latin typeface="Optima" panose="020B0502050508020304"/>
              </a:rPr>
              <a:t> 2018/2001/EU</a:t>
            </a:r>
            <a:endParaRPr lang="it-IT" sz="1700" b="1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marL="0" indent="0" defTabSz="202997">
              <a:spcBef>
                <a:spcPts val="444"/>
              </a:spcBef>
              <a:buNone/>
            </a:pPr>
            <a:r>
              <a:rPr lang="it-IT" sz="1700" b="1" dirty="0" err="1">
                <a:solidFill>
                  <a:srgbClr val="002060"/>
                </a:solidFill>
                <a:latin typeface="Optima" panose="020B0502050508020304"/>
              </a:rPr>
              <a:t>Italian</a:t>
            </a:r>
            <a:r>
              <a:rPr lang="it-IT" sz="1700" b="1" dirty="0">
                <a:solidFill>
                  <a:srgbClr val="002060"/>
                </a:solidFill>
                <a:latin typeface="Optima" panose="020B0502050508020304"/>
              </a:rPr>
              <a:t> REC </a:t>
            </a:r>
            <a:r>
              <a:rPr lang="it-IT" sz="1700" b="1" dirty="0" err="1">
                <a:solidFill>
                  <a:srgbClr val="002060"/>
                </a:solidFill>
                <a:latin typeface="Optima" panose="020B0502050508020304"/>
              </a:rPr>
              <a:t>Regulation</a:t>
            </a:r>
            <a:endParaRPr lang="it-IT" sz="1700" b="1" dirty="0">
              <a:solidFill>
                <a:srgbClr val="002060"/>
              </a:solidFill>
              <a:latin typeface="Optima" panose="020B0502050508020304"/>
            </a:endParaRPr>
          </a:p>
          <a:p>
            <a:pPr marL="525780" lvl="1"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700" dirty="0">
                <a:solidFill>
                  <a:srgbClr val="002060"/>
                </a:solidFill>
                <a:latin typeface="Optima" panose="020B0502050508020304"/>
              </a:rPr>
              <a:t>Legislative </a:t>
            </a:r>
            <a:r>
              <a:rPr lang="it-IT" sz="1700" dirty="0" err="1">
                <a:solidFill>
                  <a:srgbClr val="002060"/>
                </a:solidFill>
                <a:latin typeface="Optima" panose="020B0502050508020304"/>
              </a:rPr>
              <a:t>Decree</a:t>
            </a:r>
            <a:r>
              <a:rPr lang="it-IT" sz="1700" dirty="0">
                <a:solidFill>
                  <a:srgbClr val="002060"/>
                </a:solidFill>
                <a:latin typeface="Optima" panose="020B0502050508020304"/>
              </a:rPr>
              <a:t> no. 199/2021</a:t>
            </a:r>
          </a:p>
          <a:p>
            <a:pPr marL="240030" lvl="1" indent="0" defTabSz="202997">
              <a:spcBef>
                <a:spcPts val="444"/>
              </a:spcBef>
              <a:buNone/>
            </a:pPr>
            <a:endParaRPr lang="it-IT" sz="1700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marL="0" indent="0" defTabSz="202997">
              <a:spcBef>
                <a:spcPts val="444"/>
              </a:spcBef>
              <a:buNone/>
            </a:pPr>
            <a:r>
              <a:rPr lang="it-IT" sz="1700" b="1" dirty="0">
                <a:solidFill>
                  <a:srgbClr val="002060"/>
                </a:solidFill>
                <a:latin typeface="Optima" panose="020B0502050508020304"/>
              </a:rPr>
              <a:t>THE TURNING POINT</a:t>
            </a:r>
          </a:p>
          <a:p>
            <a:pPr marL="400050" lvl="1" indent="0" defTabSz="202997">
              <a:spcBef>
                <a:spcPts val="444"/>
              </a:spcBef>
              <a:buNone/>
            </a:pPr>
            <a:r>
              <a:rPr lang="it-IT" sz="1700" dirty="0">
                <a:solidFill>
                  <a:srgbClr val="002060"/>
                </a:solidFill>
                <a:latin typeface="Optima" panose="020B0502050508020304"/>
              </a:rPr>
              <a:t>From centralised energy production, spread out to be </a:t>
            </a:r>
            <a:r>
              <a:rPr lang="it-IT" sz="1700" dirty="0" err="1">
                <a:solidFill>
                  <a:srgbClr val="002060"/>
                </a:solidFill>
                <a:latin typeface="Optima" panose="020B0502050508020304"/>
              </a:rPr>
              <a:t>consumed</a:t>
            </a:r>
            <a:r>
              <a:rPr lang="it-IT" sz="1700" dirty="0">
                <a:solidFill>
                  <a:srgbClr val="002060"/>
                </a:solidFill>
                <a:latin typeface="Optima" panose="020B0502050508020304"/>
              </a:rPr>
              <a:t> over </a:t>
            </a:r>
            <a:r>
              <a:rPr lang="it-IT" sz="1700" dirty="0" err="1">
                <a:solidFill>
                  <a:srgbClr val="002060"/>
                </a:solidFill>
                <a:latin typeface="Optima" panose="020B0502050508020304"/>
              </a:rPr>
              <a:t>broad</a:t>
            </a:r>
            <a:r>
              <a:rPr lang="it-IT" sz="1700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700" dirty="0" err="1">
                <a:solidFill>
                  <a:srgbClr val="002060"/>
                </a:solidFill>
                <a:latin typeface="Optima" panose="020B0502050508020304"/>
              </a:rPr>
              <a:t>areas</a:t>
            </a:r>
            <a:r>
              <a:rPr lang="it-IT" sz="1700" dirty="0">
                <a:solidFill>
                  <a:srgbClr val="002060"/>
                </a:solidFill>
                <a:latin typeface="Optima" panose="020B0502050508020304"/>
              </a:rPr>
              <a:t>, to </a:t>
            </a:r>
            <a:r>
              <a:rPr lang="it-IT" sz="1700" b="1" dirty="0" err="1">
                <a:solidFill>
                  <a:srgbClr val="002060"/>
                </a:solidFill>
                <a:latin typeface="Optima" panose="020B0502050508020304"/>
              </a:rPr>
              <a:t>local</a:t>
            </a:r>
            <a:r>
              <a:rPr lang="it-IT" sz="1700" dirty="0">
                <a:solidFill>
                  <a:srgbClr val="002060"/>
                </a:solidFill>
                <a:latin typeface="Optima" panose="020B0502050508020304"/>
              </a:rPr>
              <a:t> energy production and </a:t>
            </a:r>
            <a:r>
              <a:rPr lang="en-GB" sz="1700" dirty="0">
                <a:solidFill>
                  <a:srgbClr val="002060"/>
                </a:solidFill>
                <a:latin typeface="Optima" panose="020B0502050508020304"/>
              </a:rPr>
              <a:t>consumption</a:t>
            </a:r>
            <a:endParaRPr lang="en-GB" sz="1700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endParaRPr lang="en-US" sz="1700" b="1" dirty="0">
              <a:solidFill>
                <a:srgbClr val="002060"/>
              </a:solidFill>
              <a:latin typeface="Optima" panose="020B0502050508020304"/>
            </a:endParaRPr>
          </a:p>
          <a:p>
            <a:pPr marL="0" indent="0" defTabSz="202997">
              <a:spcBef>
                <a:spcPts val="444"/>
              </a:spcBef>
              <a:buNone/>
            </a:pPr>
            <a:endParaRPr lang="en-US" sz="1700" dirty="0">
              <a:solidFill>
                <a:srgbClr val="002060"/>
              </a:solidFill>
              <a:latin typeface="Optima" panose="020B0502050508020304"/>
            </a:endParaRP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endParaRPr lang="en-US" sz="1700" b="1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endParaRPr lang="it-IT" sz="1700" b="1" i="0" kern="1200" dirty="0">
              <a:solidFill>
                <a:schemeClr val="tx1"/>
              </a:solidFill>
              <a:latin typeface="Optima" panose="020B0502050508020304"/>
            </a:endParaRPr>
          </a:p>
        </p:txBody>
      </p:sp>
      <p:sp>
        <p:nvSpPr>
          <p:cNvPr id="52" name="Titolo 6">
            <a:extLst>
              <a:ext uri="{FF2B5EF4-FFF2-40B4-BE49-F238E27FC236}">
                <a16:creationId xmlns:a16="http://schemas.microsoft.com/office/drawing/2014/main" id="{8F1F052E-76F0-9E10-5720-0F1E10F919FA}"/>
              </a:ext>
            </a:extLst>
          </p:cNvPr>
          <p:cNvSpPr txBox="1">
            <a:spLocks/>
          </p:cNvSpPr>
          <p:nvPr/>
        </p:nvSpPr>
        <p:spPr>
          <a:xfrm>
            <a:off x="6051302" y="851356"/>
            <a:ext cx="4384229" cy="3090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sz="1600" b="1" dirty="0">
                <a:solidFill>
                  <a:srgbClr val="002060"/>
                </a:solidFill>
                <a:latin typeface="Optima" panose="020B0502050508020304"/>
              </a:rPr>
              <a:t>LEGAL FRAMEWORK AND ENERGY MARKET</a:t>
            </a:r>
            <a:endParaRPr lang="it-IT" sz="1600" b="1" dirty="0">
              <a:solidFill>
                <a:srgbClr val="002060"/>
              </a:solidFill>
              <a:latin typeface="Optima" panose="020B0502050508020304"/>
              <a:cs typeface="Arial" panose="020B0604020202020204" pitchFamily="34" charset="0"/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271F15B7-2EEE-7F7C-7867-DB655CA02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3404" y="-309004"/>
            <a:ext cx="4434612" cy="7432851"/>
          </a:xfrm>
          <a:custGeom>
            <a:avLst/>
            <a:gdLst>
              <a:gd name="connsiteX0" fmla="*/ 0 w 4401393"/>
              <a:gd name="connsiteY0" fmla="*/ 2007211 h 6858000"/>
              <a:gd name="connsiteX1" fmla="*/ 2007211 w 4401393"/>
              <a:gd name="connsiteY1" fmla="*/ 0 h 6858000"/>
              <a:gd name="connsiteX2" fmla="*/ 2394182 w 4401393"/>
              <a:gd name="connsiteY2" fmla="*/ 0 h 6858000"/>
              <a:gd name="connsiteX3" fmla="*/ 4401393 w 4401393"/>
              <a:gd name="connsiteY3" fmla="*/ 2007211 h 6858000"/>
              <a:gd name="connsiteX4" fmla="*/ 4401393 w 4401393"/>
              <a:gd name="connsiteY4" fmla="*/ 4850789 h 6858000"/>
              <a:gd name="connsiteX5" fmla="*/ 2394182 w 4401393"/>
              <a:gd name="connsiteY5" fmla="*/ 6858000 h 6858000"/>
              <a:gd name="connsiteX6" fmla="*/ 2007211 w 4401393"/>
              <a:gd name="connsiteY6" fmla="*/ 6858000 h 6858000"/>
              <a:gd name="connsiteX7" fmla="*/ 0 w 4401393"/>
              <a:gd name="connsiteY7" fmla="*/ 4850789 h 6858000"/>
              <a:gd name="connsiteX8" fmla="*/ 0 w 4401393"/>
              <a:gd name="connsiteY8" fmla="*/ 2007211 h 6858000"/>
              <a:gd name="connsiteX0" fmla="*/ 17412 w 4418805"/>
              <a:gd name="connsiteY0" fmla="*/ 2007211 h 6858000"/>
              <a:gd name="connsiteX1" fmla="*/ 2024623 w 4418805"/>
              <a:gd name="connsiteY1" fmla="*/ 0 h 6858000"/>
              <a:gd name="connsiteX2" fmla="*/ 2411594 w 4418805"/>
              <a:gd name="connsiteY2" fmla="*/ 0 h 6858000"/>
              <a:gd name="connsiteX3" fmla="*/ 4418805 w 4418805"/>
              <a:gd name="connsiteY3" fmla="*/ 2007211 h 6858000"/>
              <a:gd name="connsiteX4" fmla="*/ 4418805 w 4418805"/>
              <a:gd name="connsiteY4" fmla="*/ 4850789 h 6858000"/>
              <a:gd name="connsiteX5" fmla="*/ 2411594 w 4418805"/>
              <a:gd name="connsiteY5" fmla="*/ 6858000 h 6858000"/>
              <a:gd name="connsiteX6" fmla="*/ 907749 w 4418805"/>
              <a:gd name="connsiteY6" fmla="*/ 6851469 h 6858000"/>
              <a:gd name="connsiteX7" fmla="*/ 17412 w 4418805"/>
              <a:gd name="connsiteY7" fmla="*/ 4850789 h 6858000"/>
              <a:gd name="connsiteX8" fmla="*/ 17412 w 4418805"/>
              <a:gd name="connsiteY8" fmla="*/ 2007211 h 6858000"/>
              <a:gd name="connsiteX0" fmla="*/ 33417 w 4434810"/>
              <a:gd name="connsiteY0" fmla="*/ 2007211 h 6858000"/>
              <a:gd name="connsiteX1" fmla="*/ 2040628 w 4434810"/>
              <a:gd name="connsiteY1" fmla="*/ 0 h 6858000"/>
              <a:gd name="connsiteX2" fmla="*/ 2427599 w 4434810"/>
              <a:gd name="connsiteY2" fmla="*/ 0 h 6858000"/>
              <a:gd name="connsiteX3" fmla="*/ 4434810 w 4434810"/>
              <a:gd name="connsiteY3" fmla="*/ 2007211 h 6858000"/>
              <a:gd name="connsiteX4" fmla="*/ 4434810 w 4434810"/>
              <a:gd name="connsiteY4" fmla="*/ 4850789 h 6858000"/>
              <a:gd name="connsiteX5" fmla="*/ 2427599 w 4434810"/>
              <a:gd name="connsiteY5" fmla="*/ 6858000 h 6858000"/>
              <a:gd name="connsiteX6" fmla="*/ 923754 w 4434810"/>
              <a:gd name="connsiteY6" fmla="*/ 6851469 h 6858000"/>
              <a:gd name="connsiteX7" fmla="*/ 13822 w 4434810"/>
              <a:gd name="connsiteY7" fmla="*/ 5843566 h 6858000"/>
              <a:gd name="connsiteX8" fmla="*/ 33417 w 4434810"/>
              <a:gd name="connsiteY8" fmla="*/ 2007211 h 6858000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434810 w 4434810"/>
              <a:gd name="connsiteY4" fmla="*/ 4850789 h 6853846"/>
              <a:gd name="connsiteX5" fmla="*/ 2708450 w 4434810"/>
              <a:gd name="connsiteY5" fmla="*/ 6844937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389090 w 4434810"/>
              <a:gd name="connsiteY4" fmla="*/ 4850789 h 6853846"/>
              <a:gd name="connsiteX5" fmla="*/ 2708450 w 4434810"/>
              <a:gd name="connsiteY5" fmla="*/ 6844937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6856835"/>
              <a:gd name="connsiteX1" fmla="*/ 2040628 w 4434810"/>
              <a:gd name="connsiteY1" fmla="*/ 0 h 6856835"/>
              <a:gd name="connsiteX2" fmla="*/ 2427599 w 4434810"/>
              <a:gd name="connsiteY2" fmla="*/ 0 h 6856835"/>
              <a:gd name="connsiteX3" fmla="*/ 4434810 w 4434810"/>
              <a:gd name="connsiteY3" fmla="*/ 2007211 h 6856835"/>
              <a:gd name="connsiteX4" fmla="*/ 4389090 w 4434810"/>
              <a:gd name="connsiteY4" fmla="*/ 4850789 h 6856835"/>
              <a:gd name="connsiteX5" fmla="*/ 2708450 w 4434810"/>
              <a:gd name="connsiteY5" fmla="*/ 6844937 h 6856835"/>
              <a:gd name="connsiteX6" fmla="*/ 923754 w 4434810"/>
              <a:gd name="connsiteY6" fmla="*/ 6851469 h 6856835"/>
              <a:gd name="connsiteX7" fmla="*/ 13822 w 4434810"/>
              <a:gd name="connsiteY7" fmla="*/ 5843566 h 6856835"/>
              <a:gd name="connsiteX8" fmla="*/ 33417 w 4434810"/>
              <a:gd name="connsiteY8" fmla="*/ 2007211 h 6856835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389090 w 4434810"/>
              <a:gd name="connsiteY4" fmla="*/ 4850789 h 6853846"/>
              <a:gd name="connsiteX5" fmla="*/ 3048085 w 4434810"/>
              <a:gd name="connsiteY5" fmla="*/ 6838405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7123847"/>
              <a:gd name="connsiteX1" fmla="*/ 2040628 w 4434810"/>
              <a:gd name="connsiteY1" fmla="*/ 0 h 7123847"/>
              <a:gd name="connsiteX2" fmla="*/ 2427599 w 4434810"/>
              <a:gd name="connsiteY2" fmla="*/ 0 h 7123847"/>
              <a:gd name="connsiteX3" fmla="*/ 4434810 w 4434810"/>
              <a:gd name="connsiteY3" fmla="*/ 2007211 h 7123847"/>
              <a:gd name="connsiteX4" fmla="*/ 4389090 w 4434810"/>
              <a:gd name="connsiteY4" fmla="*/ 4850789 h 7123847"/>
              <a:gd name="connsiteX5" fmla="*/ 3048085 w 4434810"/>
              <a:gd name="connsiteY5" fmla="*/ 6838405 h 7123847"/>
              <a:gd name="connsiteX6" fmla="*/ 923754 w 4434810"/>
              <a:gd name="connsiteY6" fmla="*/ 6851469 h 7123847"/>
              <a:gd name="connsiteX7" fmla="*/ 13822 w 4434810"/>
              <a:gd name="connsiteY7" fmla="*/ 5843566 h 7123847"/>
              <a:gd name="connsiteX8" fmla="*/ 33417 w 4434810"/>
              <a:gd name="connsiteY8" fmla="*/ 2007211 h 7123847"/>
              <a:gd name="connsiteX0" fmla="*/ 33417 w 4434810"/>
              <a:gd name="connsiteY0" fmla="*/ 2007211 h 7123847"/>
              <a:gd name="connsiteX1" fmla="*/ 861368 w 4434810"/>
              <a:gd name="connsiteY1" fmla="*/ 12612 h 7123847"/>
              <a:gd name="connsiteX2" fmla="*/ 2427599 w 4434810"/>
              <a:gd name="connsiteY2" fmla="*/ 0 h 7123847"/>
              <a:gd name="connsiteX3" fmla="*/ 4434810 w 4434810"/>
              <a:gd name="connsiteY3" fmla="*/ 2007211 h 7123847"/>
              <a:gd name="connsiteX4" fmla="*/ 4389090 w 4434810"/>
              <a:gd name="connsiteY4" fmla="*/ 4850789 h 7123847"/>
              <a:gd name="connsiteX5" fmla="*/ 3048085 w 4434810"/>
              <a:gd name="connsiteY5" fmla="*/ 6838405 h 7123847"/>
              <a:gd name="connsiteX6" fmla="*/ 923754 w 4434810"/>
              <a:gd name="connsiteY6" fmla="*/ 6851469 h 7123847"/>
              <a:gd name="connsiteX7" fmla="*/ 13822 w 4434810"/>
              <a:gd name="connsiteY7" fmla="*/ 5843566 h 7123847"/>
              <a:gd name="connsiteX8" fmla="*/ 33417 w 4434810"/>
              <a:gd name="connsiteY8" fmla="*/ 2007211 h 7123847"/>
              <a:gd name="connsiteX0" fmla="*/ 26914 w 4447225"/>
              <a:gd name="connsiteY0" fmla="*/ 923754 h 7125057"/>
              <a:gd name="connsiteX1" fmla="*/ 873783 w 4447225"/>
              <a:gd name="connsiteY1" fmla="*/ 13822 h 7125057"/>
              <a:gd name="connsiteX2" fmla="*/ 2440014 w 4447225"/>
              <a:gd name="connsiteY2" fmla="*/ 1210 h 7125057"/>
              <a:gd name="connsiteX3" fmla="*/ 4447225 w 4447225"/>
              <a:gd name="connsiteY3" fmla="*/ 2008421 h 7125057"/>
              <a:gd name="connsiteX4" fmla="*/ 4401505 w 4447225"/>
              <a:gd name="connsiteY4" fmla="*/ 4851999 h 7125057"/>
              <a:gd name="connsiteX5" fmla="*/ 3060500 w 4447225"/>
              <a:gd name="connsiteY5" fmla="*/ 6839615 h 7125057"/>
              <a:gd name="connsiteX6" fmla="*/ 936169 w 4447225"/>
              <a:gd name="connsiteY6" fmla="*/ 6852679 h 7125057"/>
              <a:gd name="connsiteX7" fmla="*/ 26237 w 4447225"/>
              <a:gd name="connsiteY7" fmla="*/ 5844776 h 7125057"/>
              <a:gd name="connsiteX8" fmla="*/ 26914 w 4447225"/>
              <a:gd name="connsiteY8" fmla="*/ 923754 h 7125057"/>
              <a:gd name="connsiteX0" fmla="*/ 26914 w 4434612"/>
              <a:gd name="connsiteY0" fmla="*/ 923754 h 7125057"/>
              <a:gd name="connsiteX1" fmla="*/ 873783 w 4434612"/>
              <a:gd name="connsiteY1" fmla="*/ 13822 h 7125057"/>
              <a:gd name="connsiteX2" fmla="*/ 2440014 w 4434612"/>
              <a:gd name="connsiteY2" fmla="*/ 1210 h 7125057"/>
              <a:gd name="connsiteX3" fmla="*/ 4434612 w 4434612"/>
              <a:gd name="connsiteY3" fmla="*/ 2021033 h 7125057"/>
              <a:gd name="connsiteX4" fmla="*/ 4401505 w 4434612"/>
              <a:gd name="connsiteY4" fmla="*/ 4851999 h 7125057"/>
              <a:gd name="connsiteX5" fmla="*/ 3060500 w 4434612"/>
              <a:gd name="connsiteY5" fmla="*/ 6839615 h 7125057"/>
              <a:gd name="connsiteX6" fmla="*/ 936169 w 4434612"/>
              <a:gd name="connsiteY6" fmla="*/ 6852679 h 7125057"/>
              <a:gd name="connsiteX7" fmla="*/ 26237 w 4434612"/>
              <a:gd name="connsiteY7" fmla="*/ 5844776 h 7125057"/>
              <a:gd name="connsiteX8" fmla="*/ 26914 w 4434612"/>
              <a:gd name="connsiteY8" fmla="*/ 923754 h 7125057"/>
              <a:gd name="connsiteX0" fmla="*/ 26914 w 4434612"/>
              <a:gd name="connsiteY0" fmla="*/ 939987 h 7141290"/>
              <a:gd name="connsiteX1" fmla="*/ 873783 w 4434612"/>
              <a:gd name="connsiteY1" fmla="*/ 30055 h 7141290"/>
              <a:gd name="connsiteX2" fmla="*/ 2440014 w 4434612"/>
              <a:gd name="connsiteY2" fmla="*/ 17443 h 7141290"/>
              <a:gd name="connsiteX3" fmla="*/ 4434612 w 4434612"/>
              <a:gd name="connsiteY3" fmla="*/ 2037266 h 7141290"/>
              <a:gd name="connsiteX4" fmla="*/ 4401505 w 4434612"/>
              <a:gd name="connsiteY4" fmla="*/ 4868232 h 7141290"/>
              <a:gd name="connsiteX5" fmla="*/ 3060500 w 4434612"/>
              <a:gd name="connsiteY5" fmla="*/ 6855848 h 7141290"/>
              <a:gd name="connsiteX6" fmla="*/ 936169 w 4434612"/>
              <a:gd name="connsiteY6" fmla="*/ 6868912 h 7141290"/>
              <a:gd name="connsiteX7" fmla="*/ 26237 w 4434612"/>
              <a:gd name="connsiteY7" fmla="*/ 5861009 h 7141290"/>
              <a:gd name="connsiteX8" fmla="*/ 26914 w 4434612"/>
              <a:gd name="connsiteY8" fmla="*/ 939987 h 7141290"/>
              <a:gd name="connsiteX0" fmla="*/ 26914 w 4434612"/>
              <a:gd name="connsiteY0" fmla="*/ 1048039 h 7249342"/>
              <a:gd name="connsiteX1" fmla="*/ 873783 w 4434612"/>
              <a:gd name="connsiteY1" fmla="*/ 138107 h 7249342"/>
              <a:gd name="connsiteX2" fmla="*/ 3020185 w 4434612"/>
              <a:gd name="connsiteY2" fmla="*/ 5677 h 7249342"/>
              <a:gd name="connsiteX3" fmla="*/ 4434612 w 4434612"/>
              <a:gd name="connsiteY3" fmla="*/ 2145318 h 7249342"/>
              <a:gd name="connsiteX4" fmla="*/ 4401505 w 4434612"/>
              <a:gd name="connsiteY4" fmla="*/ 4976284 h 7249342"/>
              <a:gd name="connsiteX5" fmla="*/ 3060500 w 4434612"/>
              <a:gd name="connsiteY5" fmla="*/ 6963900 h 7249342"/>
              <a:gd name="connsiteX6" fmla="*/ 936169 w 4434612"/>
              <a:gd name="connsiteY6" fmla="*/ 6976964 h 7249342"/>
              <a:gd name="connsiteX7" fmla="*/ 26237 w 4434612"/>
              <a:gd name="connsiteY7" fmla="*/ 5969061 h 7249342"/>
              <a:gd name="connsiteX8" fmla="*/ 26914 w 4434612"/>
              <a:gd name="connsiteY8" fmla="*/ 1048039 h 7249342"/>
              <a:gd name="connsiteX0" fmla="*/ 26914 w 4434612"/>
              <a:gd name="connsiteY0" fmla="*/ 1197402 h 7398705"/>
              <a:gd name="connsiteX1" fmla="*/ 873783 w 4434612"/>
              <a:gd name="connsiteY1" fmla="*/ 287470 h 7398705"/>
              <a:gd name="connsiteX2" fmla="*/ 3020185 w 4434612"/>
              <a:gd name="connsiteY2" fmla="*/ 155040 h 7398705"/>
              <a:gd name="connsiteX3" fmla="*/ 4434612 w 4434612"/>
              <a:gd name="connsiteY3" fmla="*/ 2294681 h 7398705"/>
              <a:gd name="connsiteX4" fmla="*/ 4401505 w 4434612"/>
              <a:gd name="connsiteY4" fmla="*/ 5125647 h 7398705"/>
              <a:gd name="connsiteX5" fmla="*/ 3060500 w 4434612"/>
              <a:gd name="connsiteY5" fmla="*/ 7113263 h 7398705"/>
              <a:gd name="connsiteX6" fmla="*/ 936169 w 4434612"/>
              <a:gd name="connsiteY6" fmla="*/ 7126327 h 7398705"/>
              <a:gd name="connsiteX7" fmla="*/ 26237 w 4434612"/>
              <a:gd name="connsiteY7" fmla="*/ 6118424 h 7398705"/>
              <a:gd name="connsiteX8" fmla="*/ 26914 w 4434612"/>
              <a:gd name="connsiteY8" fmla="*/ 1197402 h 739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612" h="7398705">
                <a:moveTo>
                  <a:pt x="26914" y="1197402"/>
                </a:moveTo>
                <a:cubicBezTo>
                  <a:pt x="26914" y="88850"/>
                  <a:pt x="-234769" y="287470"/>
                  <a:pt x="873783" y="287470"/>
                </a:cubicBezTo>
                <a:lnTo>
                  <a:pt x="3020185" y="155040"/>
                </a:lnTo>
                <a:cubicBezTo>
                  <a:pt x="4053062" y="-217026"/>
                  <a:pt x="4295876" y="-68807"/>
                  <a:pt x="4434612" y="2294681"/>
                </a:cubicBezTo>
                <a:lnTo>
                  <a:pt x="4401505" y="5125647"/>
                </a:lnTo>
                <a:cubicBezTo>
                  <a:pt x="4264345" y="7409856"/>
                  <a:pt x="4247429" y="7753343"/>
                  <a:pt x="3060500" y="7113263"/>
                </a:cubicBezTo>
                <a:lnTo>
                  <a:pt x="936169" y="7126327"/>
                </a:lnTo>
                <a:cubicBezTo>
                  <a:pt x="-172383" y="7126327"/>
                  <a:pt x="26237" y="7226976"/>
                  <a:pt x="26237" y="6118424"/>
                </a:cubicBezTo>
                <a:cubicBezTo>
                  <a:pt x="26463" y="4478083"/>
                  <a:pt x="26688" y="2837743"/>
                  <a:pt x="26914" y="1197402"/>
                </a:cubicBezTo>
                <a:close/>
              </a:path>
            </a:pathLst>
          </a:cu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447" t="459" r="-112131" b="-667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6">
            <a:extLst>
              <a:ext uri="{FF2B5EF4-FFF2-40B4-BE49-F238E27FC236}">
                <a16:creationId xmlns:a16="http://schemas.microsoft.com/office/drawing/2014/main" id="{CE8C9F23-C000-DEFB-6DF3-B2A739FE986D}"/>
              </a:ext>
            </a:extLst>
          </p:cNvPr>
          <p:cNvSpPr txBox="1">
            <a:spLocks/>
          </p:cNvSpPr>
          <p:nvPr/>
        </p:nvSpPr>
        <p:spPr>
          <a:xfrm>
            <a:off x="7541777" y="344355"/>
            <a:ext cx="2896035" cy="173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sz="1400" b="1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RENEWABLE</a:t>
            </a:r>
            <a:r>
              <a:rPr lang="it-IT" sz="1400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ENERGY COMMUNITIES</a:t>
            </a:r>
          </a:p>
        </p:txBody>
      </p:sp>
      <p:pic>
        <p:nvPicPr>
          <p:cNvPr id="3" name="Immagine 2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53C7B23E-03B8-15FD-9D91-E3A4F4035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79" y="5793645"/>
            <a:ext cx="3868095" cy="720000"/>
          </a:xfrm>
          <a:prstGeom prst="rect">
            <a:avLst/>
          </a:prstGeom>
        </p:spPr>
      </p:pic>
      <p:pic>
        <p:nvPicPr>
          <p:cNvPr id="4" name="Immagine 3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EC1E04FB-4066-BD2D-EF66-6D1D3CA49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42" y="6006644"/>
            <a:ext cx="1683170" cy="363174"/>
          </a:xfrm>
          <a:prstGeom prst="rect">
            <a:avLst/>
          </a:prstGeom>
        </p:spPr>
      </p:pic>
      <p:sp>
        <p:nvSpPr>
          <p:cNvPr id="5" name="Titolo 6">
            <a:extLst>
              <a:ext uri="{FF2B5EF4-FFF2-40B4-BE49-F238E27FC236}">
                <a16:creationId xmlns:a16="http://schemas.microsoft.com/office/drawing/2014/main" id="{65CB84DF-8239-8BFA-4BE7-479F125A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160463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2200" b="1" i="1" spc="300" dirty="0">
                <a:solidFill>
                  <a:srgbClr val="EBEBEB"/>
                </a:solidFill>
                <a:latin typeface="Optima" panose="020B0502050508020304"/>
              </a:rPr>
              <a:t>“To provide environmental, economic or social community benefits for its shareholders or members or for the local areas where it operates, rather than financial profits”</a:t>
            </a:r>
            <a:endParaRPr lang="it-IT" sz="2200" b="1" i="1" spc="300" dirty="0">
              <a:solidFill>
                <a:srgbClr val="EBEBEB"/>
              </a:solidFill>
              <a:latin typeface="Optima" panose="020B0502050508020304"/>
            </a:endParaRPr>
          </a:p>
        </p:txBody>
      </p:sp>
    </p:spTree>
    <p:extLst>
      <p:ext uri="{BB962C8B-B14F-4D97-AF65-F5344CB8AC3E}">
        <p14:creationId xmlns:p14="http://schemas.microsoft.com/office/powerpoint/2010/main" val="126039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40A80FB4-10B5-3E4F-D589-14884200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938" y="1773238"/>
            <a:ext cx="6035674" cy="3709641"/>
          </a:xfrm>
        </p:spPr>
        <p:txBody>
          <a:bodyPr>
            <a:noAutofit/>
          </a:bodyPr>
          <a:lstStyle/>
          <a:p>
            <a:pPr marL="0" indent="0" defTabSz="202997">
              <a:spcBef>
                <a:spcPts val="444"/>
              </a:spcBef>
              <a:buNone/>
            </a:pPr>
            <a:r>
              <a:rPr lang="it-IT" sz="1800" b="1" i="0" kern="1200" dirty="0">
                <a:solidFill>
                  <a:srgbClr val="002060"/>
                </a:solidFill>
                <a:latin typeface="Optima" panose="020B0502050508020304"/>
              </a:rPr>
              <a:t>ESG (</a:t>
            </a:r>
            <a:r>
              <a:rPr lang="it-IT" sz="1800" b="1" i="0" kern="1200" dirty="0" err="1">
                <a:solidFill>
                  <a:srgbClr val="002060"/>
                </a:solidFill>
                <a:latin typeface="Optima" panose="020B0502050508020304"/>
              </a:rPr>
              <a:t>Environmental</a:t>
            </a:r>
            <a:r>
              <a:rPr lang="it-IT" sz="1800" b="1" i="0" kern="1200" dirty="0">
                <a:solidFill>
                  <a:srgbClr val="002060"/>
                </a:solidFill>
                <a:latin typeface="Optima" panose="020B0502050508020304"/>
              </a:rPr>
              <a:t>, Social, and Governance) rating for businesses</a:t>
            </a:r>
            <a:endParaRPr lang="it-IT" sz="1800" b="1" dirty="0">
              <a:solidFill>
                <a:srgbClr val="002060"/>
              </a:solidFill>
              <a:latin typeface="Optima" panose="020B0502050508020304"/>
            </a:endParaRP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2060"/>
                </a:solidFill>
                <a:latin typeface="Optima" panose="020B0502050508020304"/>
              </a:rPr>
              <a:t>59,5% </a:t>
            </a:r>
            <a:r>
              <a:rPr lang="en-US" sz="1400" dirty="0">
                <a:solidFill>
                  <a:srgbClr val="002060"/>
                </a:solidFill>
                <a:latin typeface="Optima" panose="020B0502050508020304"/>
              </a:rPr>
              <a:t>of manufacturing companies took sustainability actions in 2022. </a:t>
            </a: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2060"/>
                </a:solidFill>
                <a:latin typeface="Optima" panose="020B0502050508020304"/>
              </a:rPr>
              <a:t>Large companies are on average the most active in all sustainability practices: more than 4/5 of large companies (81.5%) and only 36.1% of small companies take sustainability actions.</a:t>
            </a:r>
          </a:p>
          <a:p>
            <a:pPr marL="0" indent="0" algn="r" defTabSz="202997">
              <a:spcBef>
                <a:spcPts val="444"/>
              </a:spcBef>
              <a:buNone/>
            </a:pPr>
            <a:r>
              <a:rPr lang="en-US" sz="1100" dirty="0" err="1">
                <a:solidFill>
                  <a:srgbClr val="002060"/>
                </a:solidFill>
                <a:latin typeface="Optima" panose="020B0502050508020304"/>
              </a:rPr>
              <a:t>Istat</a:t>
            </a:r>
            <a:r>
              <a:rPr lang="en-US" sz="1100" dirty="0">
                <a:solidFill>
                  <a:srgbClr val="002060"/>
                </a:solidFill>
                <a:latin typeface="Optima" panose="020B0502050508020304"/>
              </a:rPr>
              <a:t> – “</a:t>
            </a:r>
            <a:r>
              <a:rPr lang="it-IT" sz="1100" dirty="0">
                <a:solidFill>
                  <a:srgbClr val="002060"/>
                </a:solidFill>
                <a:latin typeface="Optima" panose="020B0502050508020304"/>
              </a:rPr>
              <a:t>Pratiche sostenibili nelle imprese nel 2022 e nel 2023-2025</a:t>
            </a:r>
            <a:r>
              <a:rPr lang="en-US" sz="1100" dirty="0">
                <a:solidFill>
                  <a:srgbClr val="002060"/>
                </a:solidFill>
                <a:latin typeface="Optima" panose="020B0502050508020304"/>
              </a:rPr>
              <a:t>”</a:t>
            </a:r>
            <a:endParaRPr lang="it-IT" sz="1100" dirty="0">
              <a:solidFill>
                <a:srgbClr val="002060"/>
              </a:solidFill>
              <a:latin typeface="Optima" panose="020B0502050508020304"/>
            </a:endParaRPr>
          </a:p>
          <a:p>
            <a:pPr marL="0" indent="0" defTabSz="202997">
              <a:spcBef>
                <a:spcPts val="444"/>
              </a:spcBef>
              <a:buNone/>
            </a:pPr>
            <a:r>
              <a:rPr lang="it-IT" sz="1800" b="1" i="0" kern="1200" dirty="0" err="1">
                <a:solidFill>
                  <a:srgbClr val="002060"/>
                </a:solidFill>
                <a:latin typeface="Optima" panose="020B0502050508020304"/>
              </a:rPr>
              <a:t>Renewable</a:t>
            </a:r>
            <a:r>
              <a:rPr lang="it-IT" sz="1800" b="1" i="0" kern="1200" dirty="0">
                <a:solidFill>
                  <a:srgbClr val="002060"/>
                </a:solidFill>
                <a:latin typeface="Optima" panose="020B0502050508020304"/>
              </a:rPr>
              <a:t> Energy Communities and ESG </a:t>
            </a:r>
          </a:p>
          <a:p>
            <a:pPr marL="525780" lvl="1"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600" i="0" kern="1200" dirty="0" err="1">
                <a:solidFill>
                  <a:srgbClr val="002060"/>
                </a:solidFill>
                <a:latin typeface="Optima" panose="020B0502050508020304"/>
              </a:rPr>
              <a:t>Contribution</a:t>
            </a:r>
            <a:r>
              <a:rPr lang="it-IT" sz="1600" i="0" kern="1200" dirty="0">
                <a:solidFill>
                  <a:srgbClr val="002060"/>
                </a:solidFill>
                <a:latin typeface="Optima" panose="020B0502050508020304"/>
              </a:rPr>
              <a:t> to </a:t>
            </a:r>
            <a:r>
              <a:rPr lang="it-IT" sz="1600" b="1" i="0" kern="1200" dirty="0" err="1">
                <a:solidFill>
                  <a:srgbClr val="002060"/>
                </a:solidFill>
                <a:latin typeface="Optima" panose="020B0502050508020304"/>
              </a:rPr>
              <a:t>decarbonization</a:t>
            </a:r>
            <a:endParaRPr lang="it-IT" sz="1600" b="1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marL="525780" lvl="1"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600" b="1" i="0" kern="1200" dirty="0" err="1">
                <a:solidFill>
                  <a:srgbClr val="002060"/>
                </a:solidFill>
                <a:latin typeface="Optima" panose="020B0502050508020304"/>
              </a:rPr>
              <a:t>Decrease</a:t>
            </a:r>
            <a:r>
              <a:rPr lang="it-IT" sz="1600" i="0" kern="1200" dirty="0">
                <a:solidFill>
                  <a:srgbClr val="002060"/>
                </a:solidFill>
                <a:latin typeface="Optima" panose="020B0502050508020304"/>
              </a:rPr>
              <a:t> in energy </a:t>
            </a:r>
            <a:r>
              <a:rPr lang="it-IT" sz="1600" i="0" kern="1200" dirty="0" err="1">
                <a:solidFill>
                  <a:srgbClr val="002060"/>
                </a:solidFill>
                <a:latin typeface="Optima" panose="020B0502050508020304"/>
              </a:rPr>
              <a:t>dispersion</a:t>
            </a:r>
            <a:r>
              <a:rPr lang="it-IT" sz="1600" i="0" kern="1200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600" i="0" kern="1200" dirty="0" err="1">
                <a:solidFill>
                  <a:srgbClr val="002060"/>
                </a:solidFill>
                <a:latin typeface="Optima" panose="020B0502050508020304"/>
              </a:rPr>
              <a:t>through</a:t>
            </a:r>
            <a:r>
              <a:rPr lang="it-IT" sz="1600" i="0" kern="1200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600" i="0" kern="1200" dirty="0" err="1">
                <a:solidFill>
                  <a:srgbClr val="002060"/>
                </a:solidFill>
                <a:latin typeface="Optima" panose="020B0502050508020304"/>
              </a:rPr>
              <a:t>locally</a:t>
            </a:r>
            <a:r>
              <a:rPr lang="it-IT" sz="1600" i="0" kern="1200" dirty="0">
                <a:solidFill>
                  <a:srgbClr val="002060"/>
                </a:solidFill>
                <a:latin typeface="Optima" panose="020B0502050508020304"/>
              </a:rPr>
              <a:t> monitoring  energy production and consumption</a:t>
            </a:r>
          </a:p>
          <a:p>
            <a:pPr marL="525780" lvl="1"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srgbClr val="002060"/>
                </a:solidFill>
                <a:latin typeface="Optima" panose="020B0502050508020304"/>
              </a:rPr>
              <a:t>C</a:t>
            </a:r>
            <a:r>
              <a:rPr lang="it-IT" sz="1600" i="0" kern="1200" dirty="0" err="1">
                <a:solidFill>
                  <a:srgbClr val="002060"/>
                </a:solidFill>
                <a:latin typeface="Optima" panose="020B0502050508020304"/>
              </a:rPr>
              <a:t>ombating</a:t>
            </a:r>
            <a:r>
              <a:rPr lang="it-IT" sz="1600" i="0" kern="1200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600" b="1" i="0" kern="1200" dirty="0">
                <a:solidFill>
                  <a:srgbClr val="002060"/>
                </a:solidFill>
                <a:latin typeface="Optima" panose="020B0502050508020304"/>
              </a:rPr>
              <a:t>energy </a:t>
            </a:r>
            <a:r>
              <a:rPr lang="it-IT" sz="1600" b="1" i="0" kern="1200" dirty="0" err="1">
                <a:solidFill>
                  <a:srgbClr val="002060"/>
                </a:solidFill>
                <a:latin typeface="Optima" panose="020B0502050508020304"/>
              </a:rPr>
              <a:t>poverty</a:t>
            </a:r>
            <a:endParaRPr lang="it-IT" sz="1600" b="1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marL="525780" lvl="1"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600" b="1" dirty="0" err="1">
                <a:solidFill>
                  <a:srgbClr val="002060"/>
                </a:solidFill>
                <a:latin typeface="Optima" panose="020B0502050508020304"/>
              </a:rPr>
              <a:t>Ancillary</a:t>
            </a:r>
            <a:r>
              <a:rPr lang="it-IT" sz="1600" b="1" dirty="0">
                <a:solidFill>
                  <a:srgbClr val="002060"/>
                </a:solidFill>
                <a:latin typeface="Optima" panose="020B0502050508020304"/>
              </a:rPr>
              <a:t> activities</a:t>
            </a:r>
            <a:r>
              <a:rPr lang="it-IT" sz="1600" dirty="0">
                <a:solidFill>
                  <a:srgbClr val="002060"/>
                </a:solidFill>
                <a:latin typeface="Optima" panose="020B0502050508020304"/>
              </a:rPr>
              <a:t>: </a:t>
            </a:r>
            <a:r>
              <a:rPr lang="it-IT" sz="1600" dirty="0" err="1">
                <a:solidFill>
                  <a:srgbClr val="002060"/>
                </a:solidFill>
                <a:latin typeface="Optima" panose="020B0502050508020304"/>
              </a:rPr>
              <a:t>sustainable</a:t>
            </a:r>
            <a:r>
              <a:rPr lang="it-IT" sz="1600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Optima" panose="020B0502050508020304"/>
              </a:rPr>
              <a:t>mobility</a:t>
            </a:r>
            <a:r>
              <a:rPr lang="it-IT" sz="1600" dirty="0">
                <a:solidFill>
                  <a:srgbClr val="002060"/>
                </a:solidFill>
                <a:latin typeface="Optima" panose="020B0502050508020304"/>
              </a:rPr>
              <a:t>, </a:t>
            </a:r>
            <a:r>
              <a:rPr lang="it-IT" sz="1600" dirty="0" err="1">
                <a:solidFill>
                  <a:srgbClr val="002060"/>
                </a:solidFill>
                <a:latin typeface="Optima" panose="020B0502050508020304"/>
              </a:rPr>
              <a:t>circular</a:t>
            </a:r>
            <a:r>
              <a:rPr lang="it-IT" sz="1600" dirty="0">
                <a:solidFill>
                  <a:srgbClr val="002060"/>
                </a:solidFill>
                <a:latin typeface="Optima" panose="020B0502050508020304"/>
              </a:rPr>
              <a:t>-economy actions, social welfare</a:t>
            </a:r>
            <a:endParaRPr lang="it-IT" sz="1600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marL="525780" lvl="1"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endParaRPr lang="it-IT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marL="0" indent="0" defTabSz="202997">
              <a:spcBef>
                <a:spcPts val="444"/>
              </a:spcBef>
              <a:buNone/>
            </a:pPr>
            <a:endParaRPr lang="it-IT" sz="1800" b="1" i="0" kern="1200" dirty="0">
              <a:solidFill>
                <a:schemeClr val="tx1"/>
              </a:solidFill>
              <a:latin typeface="Optima" panose="020B0502050508020304"/>
            </a:endParaRPr>
          </a:p>
        </p:txBody>
      </p:sp>
      <p:sp>
        <p:nvSpPr>
          <p:cNvPr id="52" name="Titolo 6">
            <a:extLst>
              <a:ext uri="{FF2B5EF4-FFF2-40B4-BE49-F238E27FC236}">
                <a16:creationId xmlns:a16="http://schemas.microsoft.com/office/drawing/2014/main" id="{8F1F052E-76F0-9E10-5720-0F1E10F919FA}"/>
              </a:ext>
            </a:extLst>
          </p:cNvPr>
          <p:cNvSpPr txBox="1">
            <a:spLocks/>
          </p:cNvSpPr>
          <p:nvPr/>
        </p:nvSpPr>
        <p:spPr>
          <a:xfrm>
            <a:off x="6112702" y="649147"/>
            <a:ext cx="4325110" cy="537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sz="1600" b="1" dirty="0">
                <a:solidFill>
                  <a:srgbClr val="002060"/>
                </a:solidFill>
                <a:latin typeface="Optima" panose="020B0502050508020304"/>
              </a:rPr>
              <a:t>PROMOTING ENVIRONMENTAL, SOCIAL, AND GOVERNANCE SUSTAINABILITY</a:t>
            </a:r>
            <a:endParaRPr lang="it-IT" sz="1600" b="1" dirty="0">
              <a:solidFill>
                <a:srgbClr val="002060"/>
              </a:solidFill>
              <a:latin typeface="Optima" panose="020B0502050508020304"/>
              <a:cs typeface="Arial" panose="020B0604020202020204" pitchFamily="34" charset="0"/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271F15B7-2EEE-7F7C-7867-DB655CA02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3404" y="-309004"/>
            <a:ext cx="4434612" cy="7432851"/>
          </a:xfrm>
          <a:custGeom>
            <a:avLst/>
            <a:gdLst>
              <a:gd name="connsiteX0" fmla="*/ 0 w 4401393"/>
              <a:gd name="connsiteY0" fmla="*/ 2007211 h 6858000"/>
              <a:gd name="connsiteX1" fmla="*/ 2007211 w 4401393"/>
              <a:gd name="connsiteY1" fmla="*/ 0 h 6858000"/>
              <a:gd name="connsiteX2" fmla="*/ 2394182 w 4401393"/>
              <a:gd name="connsiteY2" fmla="*/ 0 h 6858000"/>
              <a:gd name="connsiteX3" fmla="*/ 4401393 w 4401393"/>
              <a:gd name="connsiteY3" fmla="*/ 2007211 h 6858000"/>
              <a:gd name="connsiteX4" fmla="*/ 4401393 w 4401393"/>
              <a:gd name="connsiteY4" fmla="*/ 4850789 h 6858000"/>
              <a:gd name="connsiteX5" fmla="*/ 2394182 w 4401393"/>
              <a:gd name="connsiteY5" fmla="*/ 6858000 h 6858000"/>
              <a:gd name="connsiteX6" fmla="*/ 2007211 w 4401393"/>
              <a:gd name="connsiteY6" fmla="*/ 6858000 h 6858000"/>
              <a:gd name="connsiteX7" fmla="*/ 0 w 4401393"/>
              <a:gd name="connsiteY7" fmla="*/ 4850789 h 6858000"/>
              <a:gd name="connsiteX8" fmla="*/ 0 w 4401393"/>
              <a:gd name="connsiteY8" fmla="*/ 2007211 h 6858000"/>
              <a:gd name="connsiteX0" fmla="*/ 17412 w 4418805"/>
              <a:gd name="connsiteY0" fmla="*/ 2007211 h 6858000"/>
              <a:gd name="connsiteX1" fmla="*/ 2024623 w 4418805"/>
              <a:gd name="connsiteY1" fmla="*/ 0 h 6858000"/>
              <a:gd name="connsiteX2" fmla="*/ 2411594 w 4418805"/>
              <a:gd name="connsiteY2" fmla="*/ 0 h 6858000"/>
              <a:gd name="connsiteX3" fmla="*/ 4418805 w 4418805"/>
              <a:gd name="connsiteY3" fmla="*/ 2007211 h 6858000"/>
              <a:gd name="connsiteX4" fmla="*/ 4418805 w 4418805"/>
              <a:gd name="connsiteY4" fmla="*/ 4850789 h 6858000"/>
              <a:gd name="connsiteX5" fmla="*/ 2411594 w 4418805"/>
              <a:gd name="connsiteY5" fmla="*/ 6858000 h 6858000"/>
              <a:gd name="connsiteX6" fmla="*/ 907749 w 4418805"/>
              <a:gd name="connsiteY6" fmla="*/ 6851469 h 6858000"/>
              <a:gd name="connsiteX7" fmla="*/ 17412 w 4418805"/>
              <a:gd name="connsiteY7" fmla="*/ 4850789 h 6858000"/>
              <a:gd name="connsiteX8" fmla="*/ 17412 w 4418805"/>
              <a:gd name="connsiteY8" fmla="*/ 2007211 h 6858000"/>
              <a:gd name="connsiteX0" fmla="*/ 33417 w 4434810"/>
              <a:gd name="connsiteY0" fmla="*/ 2007211 h 6858000"/>
              <a:gd name="connsiteX1" fmla="*/ 2040628 w 4434810"/>
              <a:gd name="connsiteY1" fmla="*/ 0 h 6858000"/>
              <a:gd name="connsiteX2" fmla="*/ 2427599 w 4434810"/>
              <a:gd name="connsiteY2" fmla="*/ 0 h 6858000"/>
              <a:gd name="connsiteX3" fmla="*/ 4434810 w 4434810"/>
              <a:gd name="connsiteY3" fmla="*/ 2007211 h 6858000"/>
              <a:gd name="connsiteX4" fmla="*/ 4434810 w 4434810"/>
              <a:gd name="connsiteY4" fmla="*/ 4850789 h 6858000"/>
              <a:gd name="connsiteX5" fmla="*/ 2427599 w 4434810"/>
              <a:gd name="connsiteY5" fmla="*/ 6858000 h 6858000"/>
              <a:gd name="connsiteX6" fmla="*/ 923754 w 4434810"/>
              <a:gd name="connsiteY6" fmla="*/ 6851469 h 6858000"/>
              <a:gd name="connsiteX7" fmla="*/ 13822 w 4434810"/>
              <a:gd name="connsiteY7" fmla="*/ 5843566 h 6858000"/>
              <a:gd name="connsiteX8" fmla="*/ 33417 w 4434810"/>
              <a:gd name="connsiteY8" fmla="*/ 2007211 h 6858000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434810 w 4434810"/>
              <a:gd name="connsiteY4" fmla="*/ 4850789 h 6853846"/>
              <a:gd name="connsiteX5" fmla="*/ 2708450 w 4434810"/>
              <a:gd name="connsiteY5" fmla="*/ 6844937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389090 w 4434810"/>
              <a:gd name="connsiteY4" fmla="*/ 4850789 h 6853846"/>
              <a:gd name="connsiteX5" fmla="*/ 2708450 w 4434810"/>
              <a:gd name="connsiteY5" fmla="*/ 6844937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6856835"/>
              <a:gd name="connsiteX1" fmla="*/ 2040628 w 4434810"/>
              <a:gd name="connsiteY1" fmla="*/ 0 h 6856835"/>
              <a:gd name="connsiteX2" fmla="*/ 2427599 w 4434810"/>
              <a:gd name="connsiteY2" fmla="*/ 0 h 6856835"/>
              <a:gd name="connsiteX3" fmla="*/ 4434810 w 4434810"/>
              <a:gd name="connsiteY3" fmla="*/ 2007211 h 6856835"/>
              <a:gd name="connsiteX4" fmla="*/ 4389090 w 4434810"/>
              <a:gd name="connsiteY4" fmla="*/ 4850789 h 6856835"/>
              <a:gd name="connsiteX5" fmla="*/ 2708450 w 4434810"/>
              <a:gd name="connsiteY5" fmla="*/ 6844937 h 6856835"/>
              <a:gd name="connsiteX6" fmla="*/ 923754 w 4434810"/>
              <a:gd name="connsiteY6" fmla="*/ 6851469 h 6856835"/>
              <a:gd name="connsiteX7" fmla="*/ 13822 w 4434810"/>
              <a:gd name="connsiteY7" fmla="*/ 5843566 h 6856835"/>
              <a:gd name="connsiteX8" fmla="*/ 33417 w 4434810"/>
              <a:gd name="connsiteY8" fmla="*/ 2007211 h 6856835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389090 w 4434810"/>
              <a:gd name="connsiteY4" fmla="*/ 4850789 h 6853846"/>
              <a:gd name="connsiteX5" fmla="*/ 3048085 w 4434810"/>
              <a:gd name="connsiteY5" fmla="*/ 6838405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7123847"/>
              <a:gd name="connsiteX1" fmla="*/ 2040628 w 4434810"/>
              <a:gd name="connsiteY1" fmla="*/ 0 h 7123847"/>
              <a:gd name="connsiteX2" fmla="*/ 2427599 w 4434810"/>
              <a:gd name="connsiteY2" fmla="*/ 0 h 7123847"/>
              <a:gd name="connsiteX3" fmla="*/ 4434810 w 4434810"/>
              <a:gd name="connsiteY3" fmla="*/ 2007211 h 7123847"/>
              <a:gd name="connsiteX4" fmla="*/ 4389090 w 4434810"/>
              <a:gd name="connsiteY4" fmla="*/ 4850789 h 7123847"/>
              <a:gd name="connsiteX5" fmla="*/ 3048085 w 4434810"/>
              <a:gd name="connsiteY5" fmla="*/ 6838405 h 7123847"/>
              <a:gd name="connsiteX6" fmla="*/ 923754 w 4434810"/>
              <a:gd name="connsiteY6" fmla="*/ 6851469 h 7123847"/>
              <a:gd name="connsiteX7" fmla="*/ 13822 w 4434810"/>
              <a:gd name="connsiteY7" fmla="*/ 5843566 h 7123847"/>
              <a:gd name="connsiteX8" fmla="*/ 33417 w 4434810"/>
              <a:gd name="connsiteY8" fmla="*/ 2007211 h 7123847"/>
              <a:gd name="connsiteX0" fmla="*/ 33417 w 4434810"/>
              <a:gd name="connsiteY0" fmla="*/ 2007211 h 7123847"/>
              <a:gd name="connsiteX1" fmla="*/ 861368 w 4434810"/>
              <a:gd name="connsiteY1" fmla="*/ 12612 h 7123847"/>
              <a:gd name="connsiteX2" fmla="*/ 2427599 w 4434810"/>
              <a:gd name="connsiteY2" fmla="*/ 0 h 7123847"/>
              <a:gd name="connsiteX3" fmla="*/ 4434810 w 4434810"/>
              <a:gd name="connsiteY3" fmla="*/ 2007211 h 7123847"/>
              <a:gd name="connsiteX4" fmla="*/ 4389090 w 4434810"/>
              <a:gd name="connsiteY4" fmla="*/ 4850789 h 7123847"/>
              <a:gd name="connsiteX5" fmla="*/ 3048085 w 4434810"/>
              <a:gd name="connsiteY5" fmla="*/ 6838405 h 7123847"/>
              <a:gd name="connsiteX6" fmla="*/ 923754 w 4434810"/>
              <a:gd name="connsiteY6" fmla="*/ 6851469 h 7123847"/>
              <a:gd name="connsiteX7" fmla="*/ 13822 w 4434810"/>
              <a:gd name="connsiteY7" fmla="*/ 5843566 h 7123847"/>
              <a:gd name="connsiteX8" fmla="*/ 33417 w 4434810"/>
              <a:gd name="connsiteY8" fmla="*/ 2007211 h 7123847"/>
              <a:gd name="connsiteX0" fmla="*/ 26914 w 4447225"/>
              <a:gd name="connsiteY0" fmla="*/ 923754 h 7125057"/>
              <a:gd name="connsiteX1" fmla="*/ 873783 w 4447225"/>
              <a:gd name="connsiteY1" fmla="*/ 13822 h 7125057"/>
              <a:gd name="connsiteX2" fmla="*/ 2440014 w 4447225"/>
              <a:gd name="connsiteY2" fmla="*/ 1210 h 7125057"/>
              <a:gd name="connsiteX3" fmla="*/ 4447225 w 4447225"/>
              <a:gd name="connsiteY3" fmla="*/ 2008421 h 7125057"/>
              <a:gd name="connsiteX4" fmla="*/ 4401505 w 4447225"/>
              <a:gd name="connsiteY4" fmla="*/ 4851999 h 7125057"/>
              <a:gd name="connsiteX5" fmla="*/ 3060500 w 4447225"/>
              <a:gd name="connsiteY5" fmla="*/ 6839615 h 7125057"/>
              <a:gd name="connsiteX6" fmla="*/ 936169 w 4447225"/>
              <a:gd name="connsiteY6" fmla="*/ 6852679 h 7125057"/>
              <a:gd name="connsiteX7" fmla="*/ 26237 w 4447225"/>
              <a:gd name="connsiteY7" fmla="*/ 5844776 h 7125057"/>
              <a:gd name="connsiteX8" fmla="*/ 26914 w 4447225"/>
              <a:gd name="connsiteY8" fmla="*/ 923754 h 7125057"/>
              <a:gd name="connsiteX0" fmla="*/ 26914 w 4434612"/>
              <a:gd name="connsiteY0" fmla="*/ 923754 h 7125057"/>
              <a:gd name="connsiteX1" fmla="*/ 873783 w 4434612"/>
              <a:gd name="connsiteY1" fmla="*/ 13822 h 7125057"/>
              <a:gd name="connsiteX2" fmla="*/ 2440014 w 4434612"/>
              <a:gd name="connsiteY2" fmla="*/ 1210 h 7125057"/>
              <a:gd name="connsiteX3" fmla="*/ 4434612 w 4434612"/>
              <a:gd name="connsiteY3" fmla="*/ 2021033 h 7125057"/>
              <a:gd name="connsiteX4" fmla="*/ 4401505 w 4434612"/>
              <a:gd name="connsiteY4" fmla="*/ 4851999 h 7125057"/>
              <a:gd name="connsiteX5" fmla="*/ 3060500 w 4434612"/>
              <a:gd name="connsiteY5" fmla="*/ 6839615 h 7125057"/>
              <a:gd name="connsiteX6" fmla="*/ 936169 w 4434612"/>
              <a:gd name="connsiteY6" fmla="*/ 6852679 h 7125057"/>
              <a:gd name="connsiteX7" fmla="*/ 26237 w 4434612"/>
              <a:gd name="connsiteY7" fmla="*/ 5844776 h 7125057"/>
              <a:gd name="connsiteX8" fmla="*/ 26914 w 4434612"/>
              <a:gd name="connsiteY8" fmla="*/ 923754 h 7125057"/>
              <a:gd name="connsiteX0" fmla="*/ 26914 w 4434612"/>
              <a:gd name="connsiteY0" fmla="*/ 939987 h 7141290"/>
              <a:gd name="connsiteX1" fmla="*/ 873783 w 4434612"/>
              <a:gd name="connsiteY1" fmla="*/ 30055 h 7141290"/>
              <a:gd name="connsiteX2" fmla="*/ 2440014 w 4434612"/>
              <a:gd name="connsiteY2" fmla="*/ 17443 h 7141290"/>
              <a:gd name="connsiteX3" fmla="*/ 4434612 w 4434612"/>
              <a:gd name="connsiteY3" fmla="*/ 2037266 h 7141290"/>
              <a:gd name="connsiteX4" fmla="*/ 4401505 w 4434612"/>
              <a:gd name="connsiteY4" fmla="*/ 4868232 h 7141290"/>
              <a:gd name="connsiteX5" fmla="*/ 3060500 w 4434612"/>
              <a:gd name="connsiteY5" fmla="*/ 6855848 h 7141290"/>
              <a:gd name="connsiteX6" fmla="*/ 936169 w 4434612"/>
              <a:gd name="connsiteY6" fmla="*/ 6868912 h 7141290"/>
              <a:gd name="connsiteX7" fmla="*/ 26237 w 4434612"/>
              <a:gd name="connsiteY7" fmla="*/ 5861009 h 7141290"/>
              <a:gd name="connsiteX8" fmla="*/ 26914 w 4434612"/>
              <a:gd name="connsiteY8" fmla="*/ 939987 h 7141290"/>
              <a:gd name="connsiteX0" fmla="*/ 26914 w 4434612"/>
              <a:gd name="connsiteY0" fmla="*/ 1048039 h 7249342"/>
              <a:gd name="connsiteX1" fmla="*/ 873783 w 4434612"/>
              <a:gd name="connsiteY1" fmla="*/ 138107 h 7249342"/>
              <a:gd name="connsiteX2" fmla="*/ 3020185 w 4434612"/>
              <a:gd name="connsiteY2" fmla="*/ 5677 h 7249342"/>
              <a:gd name="connsiteX3" fmla="*/ 4434612 w 4434612"/>
              <a:gd name="connsiteY3" fmla="*/ 2145318 h 7249342"/>
              <a:gd name="connsiteX4" fmla="*/ 4401505 w 4434612"/>
              <a:gd name="connsiteY4" fmla="*/ 4976284 h 7249342"/>
              <a:gd name="connsiteX5" fmla="*/ 3060500 w 4434612"/>
              <a:gd name="connsiteY5" fmla="*/ 6963900 h 7249342"/>
              <a:gd name="connsiteX6" fmla="*/ 936169 w 4434612"/>
              <a:gd name="connsiteY6" fmla="*/ 6976964 h 7249342"/>
              <a:gd name="connsiteX7" fmla="*/ 26237 w 4434612"/>
              <a:gd name="connsiteY7" fmla="*/ 5969061 h 7249342"/>
              <a:gd name="connsiteX8" fmla="*/ 26914 w 4434612"/>
              <a:gd name="connsiteY8" fmla="*/ 1048039 h 7249342"/>
              <a:gd name="connsiteX0" fmla="*/ 26914 w 4434612"/>
              <a:gd name="connsiteY0" fmla="*/ 1197402 h 7398705"/>
              <a:gd name="connsiteX1" fmla="*/ 873783 w 4434612"/>
              <a:gd name="connsiteY1" fmla="*/ 287470 h 7398705"/>
              <a:gd name="connsiteX2" fmla="*/ 3020185 w 4434612"/>
              <a:gd name="connsiteY2" fmla="*/ 155040 h 7398705"/>
              <a:gd name="connsiteX3" fmla="*/ 4434612 w 4434612"/>
              <a:gd name="connsiteY3" fmla="*/ 2294681 h 7398705"/>
              <a:gd name="connsiteX4" fmla="*/ 4401505 w 4434612"/>
              <a:gd name="connsiteY4" fmla="*/ 5125647 h 7398705"/>
              <a:gd name="connsiteX5" fmla="*/ 3060500 w 4434612"/>
              <a:gd name="connsiteY5" fmla="*/ 7113263 h 7398705"/>
              <a:gd name="connsiteX6" fmla="*/ 936169 w 4434612"/>
              <a:gd name="connsiteY6" fmla="*/ 7126327 h 7398705"/>
              <a:gd name="connsiteX7" fmla="*/ 26237 w 4434612"/>
              <a:gd name="connsiteY7" fmla="*/ 6118424 h 7398705"/>
              <a:gd name="connsiteX8" fmla="*/ 26914 w 4434612"/>
              <a:gd name="connsiteY8" fmla="*/ 1197402 h 739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612" h="7398705">
                <a:moveTo>
                  <a:pt x="26914" y="1197402"/>
                </a:moveTo>
                <a:cubicBezTo>
                  <a:pt x="26914" y="88850"/>
                  <a:pt x="-234769" y="287470"/>
                  <a:pt x="873783" y="287470"/>
                </a:cubicBezTo>
                <a:lnTo>
                  <a:pt x="3020185" y="155040"/>
                </a:lnTo>
                <a:cubicBezTo>
                  <a:pt x="4053062" y="-217026"/>
                  <a:pt x="4295876" y="-68807"/>
                  <a:pt x="4434612" y="2294681"/>
                </a:cubicBezTo>
                <a:lnTo>
                  <a:pt x="4401505" y="5125647"/>
                </a:lnTo>
                <a:cubicBezTo>
                  <a:pt x="4264345" y="7409856"/>
                  <a:pt x="4247429" y="7753343"/>
                  <a:pt x="3060500" y="7113263"/>
                </a:cubicBezTo>
                <a:lnTo>
                  <a:pt x="936169" y="7126327"/>
                </a:lnTo>
                <a:cubicBezTo>
                  <a:pt x="-172383" y="7126327"/>
                  <a:pt x="26237" y="7226976"/>
                  <a:pt x="26237" y="6118424"/>
                </a:cubicBezTo>
                <a:cubicBezTo>
                  <a:pt x="26463" y="4478083"/>
                  <a:pt x="26688" y="2837743"/>
                  <a:pt x="26914" y="1197402"/>
                </a:cubicBezTo>
                <a:close/>
              </a:path>
            </a:pathLst>
          </a:cu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447" t="459" r="-112131" b="-667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6">
            <a:extLst>
              <a:ext uri="{FF2B5EF4-FFF2-40B4-BE49-F238E27FC236}">
                <a16:creationId xmlns:a16="http://schemas.microsoft.com/office/drawing/2014/main" id="{4D892E1F-FBA3-3A7D-8465-92716CD40163}"/>
              </a:ext>
            </a:extLst>
          </p:cNvPr>
          <p:cNvSpPr txBox="1">
            <a:spLocks/>
          </p:cNvSpPr>
          <p:nvPr/>
        </p:nvSpPr>
        <p:spPr>
          <a:xfrm>
            <a:off x="7541777" y="344355"/>
            <a:ext cx="2896035" cy="173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sz="1400" b="1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RENEWABLE</a:t>
            </a:r>
            <a:r>
              <a:rPr lang="it-IT" sz="1400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ENERGY COMMUNITIES</a:t>
            </a:r>
          </a:p>
        </p:txBody>
      </p:sp>
      <p:pic>
        <p:nvPicPr>
          <p:cNvPr id="2" name="Immagine 1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609A9A74-15C8-836E-872E-05DF934B4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79" y="5793645"/>
            <a:ext cx="3868095" cy="720000"/>
          </a:xfrm>
          <a:prstGeom prst="rect">
            <a:avLst/>
          </a:prstGeom>
        </p:spPr>
      </p:pic>
      <p:pic>
        <p:nvPicPr>
          <p:cNvPr id="4" name="Immagine 3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46575B0E-7082-5F48-0CCB-D9AE94F8F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42" y="6006644"/>
            <a:ext cx="1683170" cy="363174"/>
          </a:xfrm>
          <a:prstGeom prst="rect">
            <a:avLst/>
          </a:prstGeom>
        </p:spPr>
      </p:pic>
      <p:sp>
        <p:nvSpPr>
          <p:cNvPr id="11" name="Titolo 6">
            <a:extLst>
              <a:ext uri="{FF2B5EF4-FFF2-40B4-BE49-F238E27FC236}">
                <a16:creationId xmlns:a16="http://schemas.microsoft.com/office/drawing/2014/main" id="{D13B1A79-C122-4975-A8BC-B910FA3E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160463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2200" b="1" i="1" spc="300" dirty="0">
                <a:solidFill>
                  <a:srgbClr val="EBEBEB"/>
                </a:solidFill>
                <a:latin typeface="Optima" panose="020B0502050508020304"/>
              </a:rPr>
              <a:t>“To provide environmental, economic or social community benefits for its shareholders or members or for the local areas where it operates, rather than financial profits”</a:t>
            </a:r>
            <a:endParaRPr lang="it-IT" sz="2200" b="1" i="1" spc="300" dirty="0">
              <a:solidFill>
                <a:srgbClr val="EBEBEB"/>
              </a:solidFill>
              <a:latin typeface="Optima" panose="020B0502050508020304"/>
            </a:endParaRPr>
          </a:p>
        </p:txBody>
      </p:sp>
    </p:spTree>
    <p:extLst>
      <p:ext uri="{BB962C8B-B14F-4D97-AF65-F5344CB8AC3E}">
        <p14:creationId xmlns:p14="http://schemas.microsoft.com/office/powerpoint/2010/main" val="313402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40A80FB4-10B5-3E4F-D589-14884200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938" y="1774696"/>
            <a:ext cx="6035674" cy="3709641"/>
          </a:xfrm>
        </p:spPr>
        <p:txBody>
          <a:bodyPr>
            <a:normAutofit fontScale="92500" lnSpcReduction="20000"/>
          </a:bodyPr>
          <a:lstStyle/>
          <a:p>
            <a:pPr marL="0" indent="0" defTabSz="202997">
              <a:spcBef>
                <a:spcPts val="444"/>
              </a:spcBef>
              <a:buNone/>
            </a:pPr>
            <a:r>
              <a:rPr lang="en-US" sz="1800" b="1" dirty="0">
                <a:solidFill>
                  <a:srgbClr val="002060"/>
                </a:solidFill>
                <a:latin typeface="Optima" panose="020B0502050508020304"/>
              </a:rPr>
              <a:t>C</a:t>
            </a:r>
            <a:r>
              <a:rPr lang="en-US" sz="1800" b="1" i="0" kern="1200" dirty="0">
                <a:solidFill>
                  <a:srgbClr val="002060"/>
                </a:solidFill>
                <a:latin typeface="Optima" panose="020B0502050508020304"/>
              </a:rPr>
              <a:t>onstitutional reform introducing the environment as value and criterion of free economic activity of private individuals</a:t>
            </a: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Optima" panose="020B0502050508020304"/>
              </a:rPr>
              <a:t>A</a:t>
            </a:r>
            <a:r>
              <a:rPr lang="en-US" sz="1800" i="0" kern="1200" dirty="0">
                <a:solidFill>
                  <a:srgbClr val="002060"/>
                </a:solidFill>
                <a:latin typeface="Optima" panose="020B0502050508020304"/>
              </a:rPr>
              <a:t>rticle 9</a:t>
            </a: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Optima" panose="020B0502050508020304"/>
              </a:rPr>
              <a:t>Article </a:t>
            </a:r>
            <a:r>
              <a:rPr lang="en-US" sz="1800" i="0" kern="1200" dirty="0">
                <a:solidFill>
                  <a:srgbClr val="002060"/>
                </a:solidFill>
                <a:latin typeface="Optima" panose="020B0502050508020304"/>
              </a:rPr>
              <a:t>41</a:t>
            </a:r>
          </a:p>
          <a:p>
            <a:pPr marL="525780" lvl="1"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endParaRPr lang="it-IT" b="1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marL="0" indent="0" defTabSz="202997">
              <a:spcBef>
                <a:spcPts val="444"/>
              </a:spcBef>
              <a:buNone/>
            </a:pPr>
            <a:r>
              <a:rPr lang="it-IT" sz="1800" b="1" dirty="0">
                <a:solidFill>
                  <a:srgbClr val="002060"/>
                </a:solidFill>
                <a:latin typeface="Optima" panose="020B0502050508020304"/>
              </a:rPr>
              <a:t>State and </a:t>
            </a:r>
            <a:r>
              <a:rPr lang="it-IT" sz="1800" b="1" dirty="0" err="1">
                <a:solidFill>
                  <a:srgbClr val="002060"/>
                </a:solidFill>
                <a:latin typeface="Optima" panose="020B0502050508020304"/>
              </a:rPr>
              <a:t>Region</a:t>
            </a:r>
            <a:r>
              <a:rPr lang="it-IT" sz="1800" b="1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800" b="1" dirty="0" err="1">
                <a:solidFill>
                  <a:srgbClr val="002060"/>
                </a:solidFill>
                <a:latin typeface="Optima" panose="020B0502050508020304"/>
              </a:rPr>
              <a:t>Competences</a:t>
            </a:r>
            <a:r>
              <a:rPr lang="it-IT" sz="1800" b="1" dirty="0">
                <a:solidFill>
                  <a:srgbClr val="002060"/>
                </a:solidFill>
                <a:latin typeface="Optima" panose="020B0502050508020304"/>
              </a:rPr>
              <a:t> in energy production and </a:t>
            </a:r>
            <a:r>
              <a:rPr lang="it-IT" sz="1800" b="1" dirty="0" err="1">
                <a:solidFill>
                  <a:srgbClr val="002060"/>
                </a:solidFill>
                <a:latin typeface="Optima" panose="020B0502050508020304"/>
              </a:rPr>
              <a:t>distribution</a:t>
            </a:r>
            <a:endParaRPr lang="it-IT" sz="1800" b="1" dirty="0">
              <a:solidFill>
                <a:srgbClr val="002060"/>
              </a:solidFill>
              <a:latin typeface="Optima" panose="020B0502050508020304"/>
            </a:endParaRPr>
          </a:p>
          <a:p>
            <a:pPr marL="525780" lvl="1"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dirty="0" err="1">
                <a:solidFill>
                  <a:srgbClr val="002060"/>
                </a:solidFill>
                <a:latin typeface="Optima" panose="020B0502050508020304"/>
              </a:rPr>
              <a:t>Article</a:t>
            </a:r>
            <a:r>
              <a:rPr lang="it-IT" dirty="0">
                <a:solidFill>
                  <a:srgbClr val="002060"/>
                </a:solidFill>
                <a:latin typeface="Optima" panose="020B0502050508020304"/>
              </a:rPr>
              <a:t> 117 of </a:t>
            </a:r>
            <a:r>
              <a:rPr lang="it-IT" dirty="0" err="1">
                <a:solidFill>
                  <a:srgbClr val="002060"/>
                </a:solidFill>
                <a:latin typeface="Optima" panose="020B0502050508020304"/>
              </a:rPr>
              <a:t>Constitution</a:t>
            </a:r>
            <a:endParaRPr lang="it-IT" dirty="0">
              <a:solidFill>
                <a:srgbClr val="002060"/>
              </a:solidFill>
              <a:latin typeface="Optima" panose="020B0502050508020304"/>
            </a:endParaRPr>
          </a:p>
          <a:p>
            <a:pPr marL="525780" lvl="1"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dirty="0" err="1">
                <a:solidFill>
                  <a:srgbClr val="002060"/>
                </a:solidFill>
                <a:latin typeface="Optima" panose="020B0502050508020304"/>
              </a:rPr>
              <a:t>Constitutional</a:t>
            </a:r>
            <a:r>
              <a:rPr lang="it-IT" dirty="0">
                <a:solidFill>
                  <a:srgbClr val="002060"/>
                </a:solidFill>
                <a:latin typeface="Optima" panose="020B0502050508020304"/>
              </a:rPr>
              <a:t> Court, </a:t>
            </a:r>
            <a:r>
              <a:rPr lang="it-IT" dirty="0" err="1">
                <a:solidFill>
                  <a:srgbClr val="002060"/>
                </a:solidFill>
                <a:latin typeface="Optima" panose="020B0502050508020304"/>
              </a:rPr>
              <a:t>sentences</a:t>
            </a:r>
            <a:r>
              <a:rPr lang="nb-NO" dirty="0">
                <a:solidFill>
                  <a:srgbClr val="002060"/>
                </a:solidFill>
                <a:latin typeface="Optima" panose="020B0502050508020304"/>
              </a:rPr>
              <a:t> nn. 166 and 282/2009, </a:t>
            </a:r>
            <a:r>
              <a:rPr lang="it-IT" dirty="0">
                <a:solidFill>
                  <a:srgbClr val="002060"/>
                </a:solidFill>
                <a:latin typeface="Optima" panose="020B0502050508020304"/>
              </a:rPr>
              <a:t>11/2014, 121/2022</a:t>
            </a:r>
          </a:p>
          <a:p>
            <a:pPr marL="0" indent="0" defTabSz="202997">
              <a:spcBef>
                <a:spcPts val="444"/>
              </a:spcBef>
              <a:buNone/>
            </a:pPr>
            <a:endParaRPr lang="it-IT" sz="1800" b="1" i="0" kern="1200" dirty="0">
              <a:solidFill>
                <a:schemeClr val="tx1"/>
              </a:solidFill>
              <a:latin typeface="Optima" panose="020B0502050508020304"/>
            </a:endParaRPr>
          </a:p>
          <a:p>
            <a:pPr marL="0" indent="0" defTabSz="202997">
              <a:spcBef>
                <a:spcPts val="444"/>
              </a:spcBef>
              <a:buNone/>
            </a:pPr>
            <a:r>
              <a:rPr lang="it-IT" sz="1800" b="1" dirty="0" err="1">
                <a:solidFill>
                  <a:srgbClr val="002060"/>
                </a:solidFill>
                <a:latin typeface="Optima" panose="020B0502050508020304"/>
              </a:rPr>
              <a:t>Administrative</a:t>
            </a:r>
            <a:r>
              <a:rPr lang="it-IT" sz="1800" b="1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800" b="1" dirty="0" err="1">
                <a:solidFill>
                  <a:srgbClr val="002060"/>
                </a:solidFill>
                <a:latin typeface="Optima" panose="020B0502050508020304"/>
              </a:rPr>
              <a:t>Law</a:t>
            </a:r>
            <a:r>
              <a:rPr lang="it-IT" sz="1800" b="1" dirty="0">
                <a:solidFill>
                  <a:srgbClr val="002060"/>
                </a:solidFill>
                <a:latin typeface="Optima" panose="020B0502050508020304"/>
              </a:rPr>
              <a:t> </a:t>
            </a: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800" i="0" kern="1200" dirty="0" err="1">
                <a:solidFill>
                  <a:srgbClr val="002060"/>
                </a:solidFill>
                <a:latin typeface="Optima" panose="020B0502050508020304"/>
              </a:rPr>
              <a:t>Simplification</a:t>
            </a:r>
            <a:r>
              <a:rPr lang="it-IT" sz="1800" i="0" kern="1200" dirty="0">
                <a:solidFill>
                  <a:srgbClr val="002060"/>
                </a:solidFill>
                <a:latin typeface="Optima" panose="020B0502050508020304"/>
              </a:rPr>
              <a:t> of </a:t>
            </a:r>
            <a:r>
              <a:rPr lang="it-IT" sz="1800" i="0" kern="1200" dirty="0" err="1">
                <a:solidFill>
                  <a:srgbClr val="002060"/>
                </a:solidFill>
                <a:latin typeface="Optima" panose="020B0502050508020304"/>
              </a:rPr>
              <a:t>authorization</a:t>
            </a:r>
            <a:r>
              <a:rPr lang="it-IT" sz="1800" i="0" kern="1200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800" i="0" kern="1200" dirty="0" err="1">
                <a:solidFill>
                  <a:srgbClr val="002060"/>
                </a:solidFill>
                <a:latin typeface="Optima" panose="020B0502050508020304"/>
              </a:rPr>
              <a:t>procedures</a:t>
            </a:r>
            <a:r>
              <a:rPr lang="it-IT" sz="1800" i="0" kern="1200" dirty="0">
                <a:solidFill>
                  <a:srgbClr val="002060"/>
                </a:solidFill>
                <a:latin typeface="Optima" panose="020B0502050508020304"/>
              </a:rPr>
              <a:t> for the </a:t>
            </a:r>
            <a:r>
              <a:rPr lang="it-IT" sz="1800" i="0" kern="1200" dirty="0" err="1">
                <a:solidFill>
                  <a:srgbClr val="002060"/>
                </a:solidFill>
                <a:latin typeface="Optima" panose="020B0502050508020304"/>
              </a:rPr>
              <a:t>implementation</a:t>
            </a:r>
            <a:r>
              <a:rPr lang="it-IT" sz="1800" i="0" kern="1200" dirty="0">
                <a:solidFill>
                  <a:srgbClr val="002060"/>
                </a:solidFill>
                <a:latin typeface="Optima" panose="020B0502050508020304"/>
              </a:rPr>
              <a:t> of </a:t>
            </a:r>
            <a:r>
              <a:rPr lang="it-IT" sz="1800" i="0" kern="1200" dirty="0" err="1">
                <a:solidFill>
                  <a:srgbClr val="002060"/>
                </a:solidFill>
                <a:latin typeface="Optima" panose="020B0502050508020304"/>
              </a:rPr>
              <a:t>Renewable</a:t>
            </a:r>
            <a:r>
              <a:rPr lang="it-IT" sz="1800" i="0" kern="1200" dirty="0">
                <a:solidFill>
                  <a:srgbClr val="002060"/>
                </a:solidFill>
                <a:latin typeface="Optima" panose="020B0502050508020304"/>
              </a:rPr>
              <a:t> Energy Sources </a:t>
            </a:r>
            <a:r>
              <a:rPr lang="it-IT" sz="1800" i="0" kern="1200" dirty="0" err="1">
                <a:solidFill>
                  <a:srgbClr val="002060"/>
                </a:solidFill>
                <a:latin typeface="Optima" panose="020B0502050508020304"/>
              </a:rPr>
              <a:t>plants</a:t>
            </a:r>
            <a:endParaRPr lang="it-IT" sz="1800" i="0" kern="1200" dirty="0">
              <a:solidFill>
                <a:srgbClr val="002060"/>
              </a:solidFill>
              <a:latin typeface="Optima" panose="020B0502050508020304"/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271F15B7-2EEE-7F7C-7867-DB655CA02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3404" y="-309004"/>
            <a:ext cx="4434612" cy="7432851"/>
          </a:xfrm>
          <a:custGeom>
            <a:avLst/>
            <a:gdLst>
              <a:gd name="connsiteX0" fmla="*/ 0 w 4401393"/>
              <a:gd name="connsiteY0" fmla="*/ 2007211 h 6858000"/>
              <a:gd name="connsiteX1" fmla="*/ 2007211 w 4401393"/>
              <a:gd name="connsiteY1" fmla="*/ 0 h 6858000"/>
              <a:gd name="connsiteX2" fmla="*/ 2394182 w 4401393"/>
              <a:gd name="connsiteY2" fmla="*/ 0 h 6858000"/>
              <a:gd name="connsiteX3" fmla="*/ 4401393 w 4401393"/>
              <a:gd name="connsiteY3" fmla="*/ 2007211 h 6858000"/>
              <a:gd name="connsiteX4" fmla="*/ 4401393 w 4401393"/>
              <a:gd name="connsiteY4" fmla="*/ 4850789 h 6858000"/>
              <a:gd name="connsiteX5" fmla="*/ 2394182 w 4401393"/>
              <a:gd name="connsiteY5" fmla="*/ 6858000 h 6858000"/>
              <a:gd name="connsiteX6" fmla="*/ 2007211 w 4401393"/>
              <a:gd name="connsiteY6" fmla="*/ 6858000 h 6858000"/>
              <a:gd name="connsiteX7" fmla="*/ 0 w 4401393"/>
              <a:gd name="connsiteY7" fmla="*/ 4850789 h 6858000"/>
              <a:gd name="connsiteX8" fmla="*/ 0 w 4401393"/>
              <a:gd name="connsiteY8" fmla="*/ 2007211 h 6858000"/>
              <a:gd name="connsiteX0" fmla="*/ 17412 w 4418805"/>
              <a:gd name="connsiteY0" fmla="*/ 2007211 h 6858000"/>
              <a:gd name="connsiteX1" fmla="*/ 2024623 w 4418805"/>
              <a:gd name="connsiteY1" fmla="*/ 0 h 6858000"/>
              <a:gd name="connsiteX2" fmla="*/ 2411594 w 4418805"/>
              <a:gd name="connsiteY2" fmla="*/ 0 h 6858000"/>
              <a:gd name="connsiteX3" fmla="*/ 4418805 w 4418805"/>
              <a:gd name="connsiteY3" fmla="*/ 2007211 h 6858000"/>
              <a:gd name="connsiteX4" fmla="*/ 4418805 w 4418805"/>
              <a:gd name="connsiteY4" fmla="*/ 4850789 h 6858000"/>
              <a:gd name="connsiteX5" fmla="*/ 2411594 w 4418805"/>
              <a:gd name="connsiteY5" fmla="*/ 6858000 h 6858000"/>
              <a:gd name="connsiteX6" fmla="*/ 907749 w 4418805"/>
              <a:gd name="connsiteY6" fmla="*/ 6851469 h 6858000"/>
              <a:gd name="connsiteX7" fmla="*/ 17412 w 4418805"/>
              <a:gd name="connsiteY7" fmla="*/ 4850789 h 6858000"/>
              <a:gd name="connsiteX8" fmla="*/ 17412 w 4418805"/>
              <a:gd name="connsiteY8" fmla="*/ 2007211 h 6858000"/>
              <a:gd name="connsiteX0" fmla="*/ 33417 w 4434810"/>
              <a:gd name="connsiteY0" fmla="*/ 2007211 h 6858000"/>
              <a:gd name="connsiteX1" fmla="*/ 2040628 w 4434810"/>
              <a:gd name="connsiteY1" fmla="*/ 0 h 6858000"/>
              <a:gd name="connsiteX2" fmla="*/ 2427599 w 4434810"/>
              <a:gd name="connsiteY2" fmla="*/ 0 h 6858000"/>
              <a:gd name="connsiteX3" fmla="*/ 4434810 w 4434810"/>
              <a:gd name="connsiteY3" fmla="*/ 2007211 h 6858000"/>
              <a:gd name="connsiteX4" fmla="*/ 4434810 w 4434810"/>
              <a:gd name="connsiteY4" fmla="*/ 4850789 h 6858000"/>
              <a:gd name="connsiteX5" fmla="*/ 2427599 w 4434810"/>
              <a:gd name="connsiteY5" fmla="*/ 6858000 h 6858000"/>
              <a:gd name="connsiteX6" fmla="*/ 923754 w 4434810"/>
              <a:gd name="connsiteY6" fmla="*/ 6851469 h 6858000"/>
              <a:gd name="connsiteX7" fmla="*/ 13822 w 4434810"/>
              <a:gd name="connsiteY7" fmla="*/ 5843566 h 6858000"/>
              <a:gd name="connsiteX8" fmla="*/ 33417 w 4434810"/>
              <a:gd name="connsiteY8" fmla="*/ 2007211 h 6858000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434810 w 4434810"/>
              <a:gd name="connsiteY4" fmla="*/ 4850789 h 6853846"/>
              <a:gd name="connsiteX5" fmla="*/ 2708450 w 4434810"/>
              <a:gd name="connsiteY5" fmla="*/ 6844937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389090 w 4434810"/>
              <a:gd name="connsiteY4" fmla="*/ 4850789 h 6853846"/>
              <a:gd name="connsiteX5" fmla="*/ 2708450 w 4434810"/>
              <a:gd name="connsiteY5" fmla="*/ 6844937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6856835"/>
              <a:gd name="connsiteX1" fmla="*/ 2040628 w 4434810"/>
              <a:gd name="connsiteY1" fmla="*/ 0 h 6856835"/>
              <a:gd name="connsiteX2" fmla="*/ 2427599 w 4434810"/>
              <a:gd name="connsiteY2" fmla="*/ 0 h 6856835"/>
              <a:gd name="connsiteX3" fmla="*/ 4434810 w 4434810"/>
              <a:gd name="connsiteY3" fmla="*/ 2007211 h 6856835"/>
              <a:gd name="connsiteX4" fmla="*/ 4389090 w 4434810"/>
              <a:gd name="connsiteY4" fmla="*/ 4850789 h 6856835"/>
              <a:gd name="connsiteX5" fmla="*/ 2708450 w 4434810"/>
              <a:gd name="connsiteY5" fmla="*/ 6844937 h 6856835"/>
              <a:gd name="connsiteX6" fmla="*/ 923754 w 4434810"/>
              <a:gd name="connsiteY6" fmla="*/ 6851469 h 6856835"/>
              <a:gd name="connsiteX7" fmla="*/ 13822 w 4434810"/>
              <a:gd name="connsiteY7" fmla="*/ 5843566 h 6856835"/>
              <a:gd name="connsiteX8" fmla="*/ 33417 w 4434810"/>
              <a:gd name="connsiteY8" fmla="*/ 2007211 h 6856835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389090 w 4434810"/>
              <a:gd name="connsiteY4" fmla="*/ 4850789 h 6853846"/>
              <a:gd name="connsiteX5" fmla="*/ 3048085 w 4434810"/>
              <a:gd name="connsiteY5" fmla="*/ 6838405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7123847"/>
              <a:gd name="connsiteX1" fmla="*/ 2040628 w 4434810"/>
              <a:gd name="connsiteY1" fmla="*/ 0 h 7123847"/>
              <a:gd name="connsiteX2" fmla="*/ 2427599 w 4434810"/>
              <a:gd name="connsiteY2" fmla="*/ 0 h 7123847"/>
              <a:gd name="connsiteX3" fmla="*/ 4434810 w 4434810"/>
              <a:gd name="connsiteY3" fmla="*/ 2007211 h 7123847"/>
              <a:gd name="connsiteX4" fmla="*/ 4389090 w 4434810"/>
              <a:gd name="connsiteY4" fmla="*/ 4850789 h 7123847"/>
              <a:gd name="connsiteX5" fmla="*/ 3048085 w 4434810"/>
              <a:gd name="connsiteY5" fmla="*/ 6838405 h 7123847"/>
              <a:gd name="connsiteX6" fmla="*/ 923754 w 4434810"/>
              <a:gd name="connsiteY6" fmla="*/ 6851469 h 7123847"/>
              <a:gd name="connsiteX7" fmla="*/ 13822 w 4434810"/>
              <a:gd name="connsiteY7" fmla="*/ 5843566 h 7123847"/>
              <a:gd name="connsiteX8" fmla="*/ 33417 w 4434810"/>
              <a:gd name="connsiteY8" fmla="*/ 2007211 h 7123847"/>
              <a:gd name="connsiteX0" fmla="*/ 33417 w 4434810"/>
              <a:gd name="connsiteY0" fmla="*/ 2007211 h 7123847"/>
              <a:gd name="connsiteX1" fmla="*/ 861368 w 4434810"/>
              <a:gd name="connsiteY1" fmla="*/ 12612 h 7123847"/>
              <a:gd name="connsiteX2" fmla="*/ 2427599 w 4434810"/>
              <a:gd name="connsiteY2" fmla="*/ 0 h 7123847"/>
              <a:gd name="connsiteX3" fmla="*/ 4434810 w 4434810"/>
              <a:gd name="connsiteY3" fmla="*/ 2007211 h 7123847"/>
              <a:gd name="connsiteX4" fmla="*/ 4389090 w 4434810"/>
              <a:gd name="connsiteY4" fmla="*/ 4850789 h 7123847"/>
              <a:gd name="connsiteX5" fmla="*/ 3048085 w 4434810"/>
              <a:gd name="connsiteY5" fmla="*/ 6838405 h 7123847"/>
              <a:gd name="connsiteX6" fmla="*/ 923754 w 4434810"/>
              <a:gd name="connsiteY6" fmla="*/ 6851469 h 7123847"/>
              <a:gd name="connsiteX7" fmla="*/ 13822 w 4434810"/>
              <a:gd name="connsiteY7" fmla="*/ 5843566 h 7123847"/>
              <a:gd name="connsiteX8" fmla="*/ 33417 w 4434810"/>
              <a:gd name="connsiteY8" fmla="*/ 2007211 h 7123847"/>
              <a:gd name="connsiteX0" fmla="*/ 26914 w 4447225"/>
              <a:gd name="connsiteY0" fmla="*/ 923754 h 7125057"/>
              <a:gd name="connsiteX1" fmla="*/ 873783 w 4447225"/>
              <a:gd name="connsiteY1" fmla="*/ 13822 h 7125057"/>
              <a:gd name="connsiteX2" fmla="*/ 2440014 w 4447225"/>
              <a:gd name="connsiteY2" fmla="*/ 1210 h 7125057"/>
              <a:gd name="connsiteX3" fmla="*/ 4447225 w 4447225"/>
              <a:gd name="connsiteY3" fmla="*/ 2008421 h 7125057"/>
              <a:gd name="connsiteX4" fmla="*/ 4401505 w 4447225"/>
              <a:gd name="connsiteY4" fmla="*/ 4851999 h 7125057"/>
              <a:gd name="connsiteX5" fmla="*/ 3060500 w 4447225"/>
              <a:gd name="connsiteY5" fmla="*/ 6839615 h 7125057"/>
              <a:gd name="connsiteX6" fmla="*/ 936169 w 4447225"/>
              <a:gd name="connsiteY6" fmla="*/ 6852679 h 7125057"/>
              <a:gd name="connsiteX7" fmla="*/ 26237 w 4447225"/>
              <a:gd name="connsiteY7" fmla="*/ 5844776 h 7125057"/>
              <a:gd name="connsiteX8" fmla="*/ 26914 w 4447225"/>
              <a:gd name="connsiteY8" fmla="*/ 923754 h 7125057"/>
              <a:gd name="connsiteX0" fmla="*/ 26914 w 4434612"/>
              <a:gd name="connsiteY0" fmla="*/ 923754 h 7125057"/>
              <a:gd name="connsiteX1" fmla="*/ 873783 w 4434612"/>
              <a:gd name="connsiteY1" fmla="*/ 13822 h 7125057"/>
              <a:gd name="connsiteX2" fmla="*/ 2440014 w 4434612"/>
              <a:gd name="connsiteY2" fmla="*/ 1210 h 7125057"/>
              <a:gd name="connsiteX3" fmla="*/ 4434612 w 4434612"/>
              <a:gd name="connsiteY3" fmla="*/ 2021033 h 7125057"/>
              <a:gd name="connsiteX4" fmla="*/ 4401505 w 4434612"/>
              <a:gd name="connsiteY4" fmla="*/ 4851999 h 7125057"/>
              <a:gd name="connsiteX5" fmla="*/ 3060500 w 4434612"/>
              <a:gd name="connsiteY5" fmla="*/ 6839615 h 7125057"/>
              <a:gd name="connsiteX6" fmla="*/ 936169 w 4434612"/>
              <a:gd name="connsiteY6" fmla="*/ 6852679 h 7125057"/>
              <a:gd name="connsiteX7" fmla="*/ 26237 w 4434612"/>
              <a:gd name="connsiteY7" fmla="*/ 5844776 h 7125057"/>
              <a:gd name="connsiteX8" fmla="*/ 26914 w 4434612"/>
              <a:gd name="connsiteY8" fmla="*/ 923754 h 7125057"/>
              <a:gd name="connsiteX0" fmla="*/ 26914 w 4434612"/>
              <a:gd name="connsiteY0" fmla="*/ 939987 h 7141290"/>
              <a:gd name="connsiteX1" fmla="*/ 873783 w 4434612"/>
              <a:gd name="connsiteY1" fmla="*/ 30055 h 7141290"/>
              <a:gd name="connsiteX2" fmla="*/ 2440014 w 4434612"/>
              <a:gd name="connsiteY2" fmla="*/ 17443 h 7141290"/>
              <a:gd name="connsiteX3" fmla="*/ 4434612 w 4434612"/>
              <a:gd name="connsiteY3" fmla="*/ 2037266 h 7141290"/>
              <a:gd name="connsiteX4" fmla="*/ 4401505 w 4434612"/>
              <a:gd name="connsiteY4" fmla="*/ 4868232 h 7141290"/>
              <a:gd name="connsiteX5" fmla="*/ 3060500 w 4434612"/>
              <a:gd name="connsiteY5" fmla="*/ 6855848 h 7141290"/>
              <a:gd name="connsiteX6" fmla="*/ 936169 w 4434612"/>
              <a:gd name="connsiteY6" fmla="*/ 6868912 h 7141290"/>
              <a:gd name="connsiteX7" fmla="*/ 26237 w 4434612"/>
              <a:gd name="connsiteY7" fmla="*/ 5861009 h 7141290"/>
              <a:gd name="connsiteX8" fmla="*/ 26914 w 4434612"/>
              <a:gd name="connsiteY8" fmla="*/ 939987 h 7141290"/>
              <a:gd name="connsiteX0" fmla="*/ 26914 w 4434612"/>
              <a:gd name="connsiteY0" fmla="*/ 1048039 h 7249342"/>
              <a:gd name="connsiteX1" fmla="*/ 873783 w 4434612"/>
              <a:gd name="connsiteY1" fmla="*/ 138107 h 7249342"/>
              <a:gd name="connsiteX2" fmla="*/ 3020185 w 4434612"/>
              <a:gd name="connsiteY2" fmla="*/ 5677 h 7249342"/>
              <a:gd name="connsiteX3" fmla="*/ 4434612 w 4434612"/>
              <a:gd name="connsiteY3" fmla="*/ 2145318 h 7249342"/>
              <a:gd name="connsiteX4" fmla="*/ 4401505 w 4434612"/>
              <a:gd name="connsiteY4" fmla="*/ 4976284 h 7249342"/>
              <a:gd name="connsiteX5" fmla="*/ 3060500 w 4434612"/>
              <a:gd name="connsiteY5" fmla="*/ 6963900 h 7249342"/>
              <a:gd name="connsiteX6" fmla="*/ 936169 w 4434612"/>
              <a:gd name="connsiteY6" fmla="*/ 6976964 h 7249342"/>
              <a:gd name="connsiteX7" fmla="*/ 26237 w 4434612"/>
              <a:gd name="connsiteY7" fmla="*/ 5969061 h 7249342"/>
              <a:gd name="connsiteX8" fmla="*/ 26914 w 4434612"/>
              <a:gd name="connsiteY8" fmla="*/ 1048039 h 7249342"/>
              <a:gd name="connsiteX0" fmla="*/ 26914 w 4434612"/>
              <a:gd name="connsiteY0" fmla="*/ 1197402 h 7398705"/>
              <a:gd name="connsiteX1" fmla="*/ 873783 w 4434612"/>
              <a:gd name="connsiteY1" fmla="*/ 287470 h 7398705"/>
              <a:gd name="connsiteX2" fmla="*/ 3020185 w 4434612"/>
              <a:gd name="connsiteY2" fmla="*/ 155040 h 7398705"/>
              <a:gd name="connsiteX3" fmla="*/ 4434612 w 4434612"/>
              <a:gd name="connsiteY3" fmla="*/ 2294681 h 7398705"/>
              <a:gd name="connsiteX4" fmla="*/ 4401505 w 4434612"/>
              <a:gd name="connsiteY4" fmla="*/ 5125647 h 7398705"/>
              <a:gd name="connsiteX5" fmla="*/ 3060500 w 4434612"/>
              <a:gd name="connsiteY5" fmla="*/ 7113263 h 7398705"/>
              <a:gd name="connsiteX6" fmla="*/ 936169 w 4434612"/>
              <a:gd name="connsiteY6" fmla="*/ 7126327 h 7398705"/>
              <a:gd name="connsiteX7" fmla="*/ 26237 w 4434612"/>
              <a:gd name="connsiteY7" fmla="*/ 6118424 h 7398705"/>
              <a:gd name="connsiteX8" fmla="*/ 26914 w 4434612"/>
              <a:gd name="connsiteY8" fmla="*/ 1197402 h 739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612" h="7398705">
                <a:moveTo>
                  <a:pt x="26914" y="1197402"/>
                </a:moveTo>
                <a:cubicBezTo>
                  <a:pt x="26914" y="88850"/>
                  <a:pt x="-234769" y="287470"/>
                  <a:pt x="873783" y="287470"/>
                </a:cubicBezTo>
                <a:lnTo>
                  <a:pt x="3020185" y="155040"/>
                </a:lnTo>
                <a:cubicBezTo>
                  <a:pt x="4053062" y="-217026"/>
                  <a:pt x="4295876" y="-68807"/>
                  <a:pt x="4434612" y="2294681"/>
                </a:cubicBezTo>
                <a:lnTo>
                  <a:pt x="4401505" y="5125647"/>
                </a:lnTo>
                <a:cubicBezTo>
                  <a:pt x="4264345" y="7409856"/>
                  <a:pt x="4247429" y="7753343"/>
                  <a:pt x="3060500" y="7113263"/>
                </a:cubicBezTo>
                <a:lnTo>
                  <a:pt x="936169" y="7126327"/>
                </a:lnTo>
                <a:cubicBezTo>
                  <a:pt x="-172383" y="7126327"/>
                  <a:pt x="26237" y="7226976"/>
                  <a:pt x="26237" y="6118424"/>
                </a:cubicBezTo>
                <a:cubicBezTo>
                  <a:pt x="26463" y="4478083"/>
                  <a:pt x="26688" y="2837743"/>
                  <a:pt x="26914" y="1197402"/>
                </a:cubicBezTo>
                <a:close/>
              </a:path>
            </a:pathLst>
          </a:cu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447" t="459" r="-112131" b="-667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6">
            <a:extLst>
              <a:ext uri="{FF2B5EF4-FFF2-40B4-BE49-F238E27FC236}">
                <a16:creationId xmlns:a16="http://schemas.microsoft.com/office/drawing/2014/main" id="{FD37551F-232B-3181-158D-399F3A0BF384}"/>
              </a:ext>
            </a:extLst>
          </p:cNvPr>
          <p:cNvSpPr txBox="1">
            <a:spLocks/>
          </p:cNvSpPr>
          <p:nvPr/>
        </p:nvSpPr>
        <p:spPr>
          <a:xfrm>
            <a:off x="7541777" y="344355"/>
            <a:ext cx="2896035" cy="173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sz="1400" b="1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RENEWABLE</a:t>
            </a:r>
            <a:r>
              <a:rPr lang="it-IT" sz="1400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ENERGY COMMUNITIES</a:t>
            </a:r>
          </a:p>
        </p:txBody>
      </p:sp>
      <p:sp>
        <p:nvSpPr>
          <p:cNvPr id="2" name="Titolo 6">
            <a:extLst>
              <a:ext uri="{FF2B5EF4-FFF2-40B4-BE49-F238E27FC236}">
                <a16:creationId xmlns:a16="http://schemas.microsoft.com/office/drawing/2014/main" id="{853BF4DC-1C4C-97AC-33C5-9D0F6CEDA326}"/>
              </a:ext>
            </a:extLst>
          </p:cNvPr>
          <p:cNvSpPr txBox="1">
            <a:spLocks/>
          </p:cNvSpPr>
          <p:nvPr/>
        </p:nvSpPr>
        <p:spPr>
          <a:xfrm>
            <a:off x="6112702" y="649147"/>
            <a:ext cx="4325110" cy="537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2060"/>
                </a:solidFill>
                <a:effectLst/>
                <a:latin typeface="Optima" panose="020B0502050508020304"/>
                <a:ea typeface="+mn-ea"/>
                <a:cs typeface="+mn-cs"/>
              </a:rPr>
              <a:t>CHALLENGES AND PERSPECTIVES IN THE ITALIAN REGULATION</a:t>
            </a:r>
            <a:endParaRPr lang="it-IT" sz="700" dirty="0">
              <a:effectLst/>
            </a:endParaRPr>
          </a:p>
        </p:txBody>
      </p:sp>
      <p:pic>
        <p:nvPicPr>
          <p:cNvPr id="4" name="Immagine 3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C99B4033-BD56-30A2-1F81-7C615FB49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79" y="5793645"/>
            <a:ext cx="3868095" cy="720000"/>
          </a:xfrm>
          <a:prstGeom prst="rect">
            <a:avLst/>
          </a:prstGeom>
        </p:spPr>
      </p:pic>
      <p:pic>
        <p:nvPicPr>
          <p:cNvPr id="5" name="Immagine 4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B478CEC9-3E38-32CD-E7D7-993FC52D6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42" y="6006644"/>
            <a:ext cx="1683170" cy="363174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AB3EF274-2AC4-EFFD-94CD-A6ACA23B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160463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2200" b="1" i="1" spc="300" dirty="0">
                <a:solidFill>
                  <a:srgbClr val="EBEBEB"/>
                </a:solidFill>
                <a:latin typeface="Optima" panose="020B0502050508020304"/>
              </a:rPr>
              <a:t>“To provide environmental, economic or social community benefits for its shareholders or members or for the local areas where it operates, rather than financial profits”</a:t>
            </a:r>
            <a:endParaRPr lang="it-IT" sz="2200" b="1" i="1" spc="300" dirty="0">
              <a:solidFill>
                <a:srgbClr val="EBEBEB"/>
              </a:solidFill>
              <a:latin typeface="Optima" panose="020B0502050508020304"/>
            </a:endParaRPr>
          </a:p>
        </p:txBody>
      </p:sp>
    </p:spTree>
    <p:extLst>
      <p:ext uri="{BB962C8B-B14F-4D97-AF65-F5344CB8AC3E}">
        <p14:creationId xmlns:p14="http://schemas.microsoft.com/office/powerpoint/2010/main" val="163403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40A80FB4-10B5-3E4F-D589-14884200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938" y="1773238"/>
            <a:ext cx="6035674" cy="3709641"/>
          </a:xfrm>
        </p:spPr>
        <p:txBody>
          <a:bodyPr>
            <a:normAutofit/>
          </a:bodyPr>
          <a:lstStyle/>
          <a:p>
            <a:pPr marL="0" indent="0" defTabSz="202997">
              <a:spcBef>
                <a:spcPts val="444"/>
              </a:spcBef>
              <a:buNone/>
            </a:pPr>
            <a:r>
              <a:rPr lang="it-IT" sz="1800" b="1" i="0" kern="1200" dirty="0">
                <a:solidFill>
                  <a:srgbClr val="002060"/>
                </a:solidFill>
                <a:latin typeface="Optima" panose="020B0502050508020304"/>
              </a:rPr>
              <a:t>The Public </a:t>
            </a:r>
            <a:r>
              <a:rPr lang="it-IT" sz="1800" b="1" i="0" kern="1200" dirty="0" err="1">
                <a:solidFill>
                  <a:srgbClr val="002060"/>
                </a:solidFill>
                <a:latin typeface="Optima" panose="020B0502050508020304"/>
              </a:rPr>
              <a:t>Participation</a:t>
            </a:r>
            <a:r>
              <a:rPr lang="it-IT" sz="1800" b="1" i="0" kern="1200" dirty="0">
                <a:solidFill>
                  <a:srgbClr val="002060"/>
                </a:solidFill>
                <a:latin typeface="Optima" panose="020B0502050508020304"/>
              </a:rPr>
              <a:t> in</a:t>
            </a:r>
            <a:r>
              <a:rPr lang="it-IT" sz="1800" b="1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800" b="1" dirty="0" err="1">
                <a:solidFill>
                  <a:srgbClr val="002060"/>
                </a:solidFill>
                <a:latin typeface="Optima" panose="020B0502050508020304"/>
              </a:rPr>
              <a:t>Renewable</a:t>
            </a:r>
            <a:r>
              <a:rPr lang="it-IT" sz="1800" b="1" dirty="0">
                <a:solidFill>
                  <a:srgbClr val="002060"/>
                </a:solidFill>
                <a:latin typeface="Optima" panose="020B0502050508020304"/>
              </a:rPr>
              <a:t> Energy Communities</a:t>
            </a:r>
          </a:p>
          <a:p>
            <a:pPr marL="0" indent="0" defTabSz="202997">
              <a:spcBef>
                <a:spcPts val="444"/>
              </a:spcBef>
              <a:buNone/>
            </a:pPr>
            <a:endParaRPr lang="it-IT" sz="1800" b="1" dirty="0">
              <a:solidFill>
                <a:srgbClr val="002060"/>
              </a:solidFill>
              <a:latin typeface="Optima" panose="020B0502050508020304"/>
            </a:endParaRP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800" dirty="0" err="1">
                <a:solidFill>
                  <a:srgbClr val="002060"/>
                </a:solidFill>
                <a:latin typeface="Optima" panose="020B0502050508020304"/>
              </a:rPr>
              <a:t>Expression</a:t>
            </a:r>
            <a:r>
              <a:rPr lang="it-IT" sz="1800" dirty="0">
                <a:solidFill>
                  <a:srgbClr val="002060"/>
                </a:solidFill>
                <a:latin typeface="Optima" panose="020B0502050508020304"/>
              </a:rPr>
              <a:t> of </a:t>
            </a:r>
            <a:r>
              <a:rPr lang="it-IT" sz="1800" b="1" dirty="0" err="1">
                <a:solidFill>
                  <a:srgbClr val="002060"/>
                </a:solidFill>
                <a:latin typeface="Optima" panose="020B0502050508020304"/>
              </a:rPr>
              <a:t>Orizontal</a:t>
            </a:r>
            <a:r>
              <a:rPr lang="it-IT" sz="1800" b="1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800" b="1" dirty="0" err="1">
                <a:solidFill>
                  <a:srgbClr val="002060"/>
                </a:solidFill>
                <a:latin typeface="Optima" panose="020B0502050508020304"/>
              </a:rPr>
              <a:t>Subsidiarity</a:t>
            </a:r>
            <a:endParaRPr lang="it-IT" sz="1800" b="1" dirty="0">
              <a:solidFill>
                <a:srgbClr val="002060"/>
              </a:solidFill>
              <a:latin typeface="Optima" panose="020B0502050508020304"/>
            </a:endParaRP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800" dirty="0" err="1">
                <a:solidFill>
                  <a:srgbClr val="002060"/>
                </a:solidFill>
                <a:latin typeface="Optima" panose="020B0502050508020304"/>
              </a:rPr>
              <a:t>Suitability</a:t>
            </a:r>
            <a:r>
              <a:rPr lang="it-IT" sz="1800" dirty="0">
                <a:solidFill>
                  <a:srgbClr val="002060"/>
                </a:solidFill>
                <a:latin typeface="Optima" panose="020B0502050508020304"/>
              </a:rPr>
              <a:t> of energy production </a:t>
            </a:r>
            <a:r>
              <a:rPr lang="it-IT" sz="1800" dirty="0" err="1">
                <a:solidFill>
                  <a:srgbClr val="002060"/>
                </a:solidFill>
                <a:latin typeface="Optima" panose="020B0502050508020304"/>
              </a:rPr>
              <a:t>within</a:t>
            </a:r>
            <a:r>
              <a:rPr lang="it-IT" sz="1800" dirty="0">
                <a:solidFill>
                  <a:srgbClr val="002060"/>
                </a:solidFill>
                <a:latin typeface="Optima" panose="020B0502050508020304"/>
              </a:rPr>
              <a:t> the general public </a:t>
            </a:r>
            <a:r>
              <a:rPr lang="it-IT" sz="1800" dirty="0" err="1">
                <a:solidFill>
                  <a:srgbClr val="002060"/>
                </a:solidFill>
                <a:latin typeface="Optima" panose="020B0502050508020304"/>
              </a:rPr>
              <a:t>interests</a:t>
            </a:r>
            <a:endParaRPr lang="it-IT" sz="1800" dirty="0">
              <a:solidFill>
                <a:srgbClr val="002060"/>
              </a:solidFill>
              <a:latin typeface="Optima" panose="020B0502050508020304"/>
            </a:endParaRP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r>
              <a:rPr lang="it-IT" sz="1800" dirty="0" err="1">
                <a:solidFill>
                  <a:srgbClr val="002060"/>
                </a:solidFill>
                <a:latin typeface="Optima" panose="020B0502050508020304"/>
              </a:rPr>
              <a:t>Observance</a:t>
            </a:r>
            <a:r>
              <a:rPr lang="it-IT" sz="1800" dirty="0">
                <a:solidFill>
                  <a:srgbClr val="002060"/>
                </a:solidFill>
                <a:latin typeface="Optima" panose="020B0502050508020304"/>
              </a:rPr>
              <a:t> of the </a:t>
            </a:r>
            <a:r>
              <a:rPr lang="it-IT" sz="1800" dirty="0" err="1">
                <a:solidFill>
                  <a:srgbClr val="002060"/>
                </a:solidFill>
                <a:latin typeface="Optima" panose="020B0502050508020304"/>
              </a:rPr>
              <a:t>regulation</a:t>
            </a:r>
            <a:r>
              <a:rPr lang="it-IT" sz="1800" dirty="0">
                <a:solidFill>
                  <a:srgbClr val="002060"/>
                </a:solidFill>
                <a:latin typeface="Optima" panose="020B0502050508020304"/>
              </a:rPr>
              <a:t> on Public </a:t>
            </a:r>
            <a:r>
              <a:rPr lang="it-IT" sz="1800" dirty="0" err="1">
                <a:solidFill>
                  <a:srgbClr val="002060"/>
                </a:solidFill>
                <a:latin typeface="Optima" panose="020B0502050508020304"/>
              </a:rPr>
              <a:t>participation</a:t>
            </a:r>
            <a:r>
              <a:rPr lang="it-IT" sz="1800" dirty="0">
                <a:solidFill>
                  <a:srgbClr val="002060"/>
                </a:solidFill>
                <a:latin typeface="Optima" panose="020B0502050508020304"/>
              </a:rPr>
              <a:t> </a:t>
            </a:r>
            <a:r>
              <a:rPr lang="it-IT" sz="1800" dirty="0" err="1">
                <a:solidFill>
                  <a:srgbClr val="002060"/>
                </a:solidFill>
                <a:latin typeface="Optima" panose="020B0502050508020304"/>
              </a:rPr>
              <a:t>into</a:t>
            </a:r>
            <a:r>
              <a:rPr lang="it-IT" sz="1800" dirty="0">
                <a:solidFill>
                  <a:srgbClr val="002060"/>
                </a:solidFill>
                <a:latin typeface="Optima" panose="020B0502050508020304"/>
              </a:rPr>
              <a:t> private </a:t>
            </a:r>
            <a:r>
              <a:rPr lang="it-IT" sz="1800" dirty="0" err="1">
                <a:solidFill>
                  <a:srgbClr val="002060"/>
                </a:solidFill>
                <a:latin typeface="Optima" panose="020B0502050508020304"/>
              </a:rPr>
              <a:t>organizations</a:t>
            </a:r>
            <a:r>
              <a:rPr lang="it-IT" sz="1800" dirty="0">
                <a:solidFill>
                  <a:srgbClr val="002060"/>
                </a:solidFill>
                <a:latin typeface="Optima" panose="020B0502050508020304"/>
              </a:rPr>
              <a:t> and companies</a:t>
            </a: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endParaRPr lang="it-IT" sz="1800" dirty="0">
              <a:solidFill>
                <a:srgbClr val="002060"/>
              </a:solidFill>
              <a:latin typeface="Optima" panose="020B0502050508020304"/>
            </a:endParaRP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endParaRPr lang="it-IT" sz="1800" b="1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defTabSz="202997">
              <a:spcBef>
                <a:spcPts val="444"/>
              </a:spcBef>
              <a:buFont typeface="Wingdings" panose="05000000000000000000" pitchFamily="2" charset="2"/>
              <a:buChar char="§"/>
            </a:pPr>
            <a:endParaRPr lang="it-IT" sz="1800" b="1" i="0" kern="1200" dirty="0">
              <a:solidFill>
                <a:srgbClr val="002060"/>
              </a:solidFill>
              <a:latin typeface="Optima" panose="020B0502050508020304"/>
            </a:endParaRPr>
          </a:p>
          <a:p>
            <a:pPr marL="0" indent="0" defTabSz="202997">
              <a:spcBef>
                <a:spcPts val="444"/>
              </a:spcBef>
              <a:buNone/>
            </a:pPr>
            <a:endParaRPr lang="it-IT" sz="1800" b="1" i="0" kern="1200" dirty="0">
              <a:solidFill>
                <a:schemeClr val="tx1"/>
              </a:solidFill>
              <a:latin typeface="Optima" panose="020B0502050508020304"/>
            </a:endParaRPr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271F15B7-2EEE-7F7C-7867-DB655CA02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3404" y="-309004"/>
            <a:ext cx="4434612" cy="7432851"/>
          </a:xfrm>
          <a:custGeom>
            <a:avLst/>
            <a:gdLst>
              <a:gd name="connsiteX0" fmla="*/ 0 w 4401393"/>
              <a:gd name="connsiteY0" fmla="*/ 2007211 h 6858000"/>
              <a:gd name="connsiteX1" fmla="*/ 2007211 w 4401393"/>
              <a:gd name="connsiteY1" fmla="*/ 0 h 6858000"/>
              <a:gd name="connsiteX2" fmla="*/ 2394182 w 4401393"/>
              <a:gd name="connsiteY2" fmla="*/ 0 h 6858000"/>
              <a:gd name="connsiteX3" fmla="*/ 4401393 w 4401393"/>
              <a:gd name="connsiteY3" fmla="*/ 2007211 h 6858000"/>
              <a:gd name="connsiteX4" fmla="*/ 4401393 w 4401393"/>
              <a:gd name="connsiteY4" fmla="*/ 4850789 h 6858000"/>
              <a:gd name="connsiteX5" fmla="*/ 2394182 w 4401393"/>
              <a:gd name="connsiteY5" fmla="*/ 6858000 h 6858000"/>
              <a:gd name="connsiteX6" fmla="*/ 2007211 w 4401393"/>
              <a:gd name="connsiteY6" fmla="*/ 6858000 h 6858000"/>
              <a:gd name="connsiteX7" fmla="*/ 0 w 4401393"/>
              <a:gd name="connsiteY7" fmla="*/ 4850789 h 6858000"/>
              <a:gd name="connsiteX8" fmla="*/ 0 w 4401393"/>
              <a:gd name="connsiteY8" fmla="*/ 2007211 h 6858000"/>
              <a:gd name="connsiteX0" fmla="*/ 17412 w 4418805"/>
              <a:gd name="connsiteY0" fmla="*/ 2007211 h 6858000"/>
              <a:gd name="connsiteX1" fmla="*/ 2024623 w 4418805"/>
              <a:gd name="connsiteY1" fmla="*/ 0 h 6858000"/>
              <a:gd name="connsiteX2" fmla="*/ 2411594 w 4418805"/>
              <a:gd name="connsiteY2" fmla="*/ 0 h 6858000"/>
              <a:gd name="connsiteX3" fmla="*/ 4418805 w 4418805"/>
              <a:gd name="connsiteY3" fmla="*/ 2007211 h 6858000"/>
              <a:gd name="connsiteX4" fmla="*/ 4418805 w 4418805"/>
              <a:gd name="connsiteY4" fmla="*/ 4850789 h 6858000"/>
              <a:gd name="connsiteX5" fmla="*/ 2411594 w 4418805"/>
              <a:gd name="connsiteY5" fmla="*/ 6858000 h 6858000"/>
              <a:gd name="connsiteX6" fmla="*/ 907749 w 4418805"/>
              <a:gd name="connsiteY6" fmla="*/ 6851469 h 6858000"/>
              <a:gd name="connsiteX7" fmla="*/ 17412 w 4418805"/>
              <a:gd name="connsiteY7" fmla="*/ 4850789 h 6858000"/>
              <a:gd name="connsiteX8" fmla="*/ 17412 w 4418805"/>
              <a:gd name="connsiteY8" fmla="*/ 2007211 h 6858000"/>
              <a:gd name="connsiteX0" fmla="*/ 33417 w 4434810"/>
              <a:gd name="connsiteY0" fmla="*/ 2007211 h 6858000"/>
              <a:gd name="connsiteX1" fmla="*/ 2040628 w 4434810"/>
              <a:gd name="connsiteY1" fmla="*/ 0 h 6858000"/>
              <a:gd name="connsiteX2" fmla="*/ 2427599 w 4434810"/>
              <a:gd name="connsiteY2" fmla="*/ 0 h 6858000"/>
              <a:gd name="connsiteX3" fmla="*/ 4434810 w 4434810"/>
              <a:gd name="connsiteY3" fmla="*/ 2007211 h 6858000"/>
              <a:gd name="connsiteX4" fmla="*/ 4434810 w 4434810"/>
              <a:gd name="connsiteY4" fmla="*/ 4850789 h 6858000"/>
              <a:gd name="connsiteX5" fmla="*/ 2427599 w 4434810"/>
              <a:gd name="connsiteY5" fmla="*/ 6858000 h 6858000"/>
              <a:gd name="connsiteX6" fmla="*/ 923754 w 4434810"/>
              <a:gd name="connsiteY6" fmla="*/ 6851469 h 6858000"/>
              <a:gd name="connsiteX7" fmla="*/ 13822 w 4434810"/>
              <a:gd name="connsiteY7" fmla="*/ 5843566 h 6858000"/>
              <a:gd name="connsiteX8" fmla="*/ 33417 w 4434810"/>
              <a:gd name="connsiteY8" fmla="*/ 2007211 h 6858000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434810 w 4434810"/>
              <a:gd name="connsiteY4" fmla="*/ 4850789 h 6853846"/>
              <a:gd name="connsiteX5" fmla="*/ 2708450 w 4434810"/>
              <a:gd name="connsiteY5" fmla="*/ 6844937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389090 w 4434810"/>
              <a:gd name="connsiteY4" fmla="*/ 4850789 h 6853846"/>
              <a:gd name="connsiteX5" fmla="*/ 2708450 w 4434810"/>
              <a:gd name="connsiteY5" fmla="*/ 6844937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6856835"/>
              <a:gd name="connsiteX1" fmla="*/ 2040628 w 4434810"/>
              <a:gd name="connsiteY1" fmla="*/ 0 h 6856835"/>
              <a:gd name="connsiteX2" fmla="*/ 2427599 w 4434810"/>
              <a:gd name="connsiteY2" fmla="*/ 0 h 6856835"/>
              <a:gd name="connsiteX3" fmla="*/ 4434810 w 4434810"/>
              <a:gd name="connsiteY3" fmla="*/ 2007211 h 6856835"/>
              <a:gd name="connsiteX4" fmla="*/ 4389090 w 4434810"/>
              <a:gd name="connsiteY4" fmla="*/ 4850789 h 6856835"/>
              <a:gd name="connsiteX5" fmla="*/ 2708450 w 4434810"/>
              <a:gd name="connsiteY5" fmla="*/ 6844937 h 6856835"/>
              <a:gd name="connsiteX6" fmla="*/ 923754 w 4434810"/>
              <a:gd name="connsiteY6" fmla="*/ 6851469 h 6856835"/>
              <a:gd name="connsiteX7" fmla="*/ 13822 w 4434810"/>
              <a:gd name="connsiteY7" fmla="*/ 5843566 h 6856835"/>
              <a:gd name="connsiteX8" fmla="*/ 33417 w 4434810"/>
              <a:gd name="connsiteY8" fmla="*/ 2007211 h 6856835"/>
              <a:gd name="connsiteX0" fmla="*/ 33417 w 4434810"/>
              <a:gd name="connsiteY0" fmla="*/ 2007211 h 6853846"/>
              <a:gd name="connsiteX1" fmla="*/ 2040628 w 4434810"/>
              <a:gd name="connsiteY1" fmla="*/ 0 h 6853846"/>
              <a:gd name="connsiteX2" fmla="*/ 2427599 w 4434810"/>
              <a:gd name="connsiteY2" fmla="*/ 0 h 6853846"/>
              <a:gd name="connsiteX3" fmla="*/ 4434810 w 4434810"/>
              <a:gd name="connsiteY3" fmla="*/ 2007211 h 6853846"/>
              <a:gd name="connsiteX4" fmla="*/ 4389090 w 4434810"/>
              <a:gd name="connsiteY4" fmla="*/ 4850789 h 6853846"/>
              <a:gd name="connsiteX5" fmla="*/ 3048085 w 4434810"/>
              <a:gd name="connsiteY5" fmla="*/ 6838405 h 6853846"/>
              <a:gd name="connsiteX6" fmla="*/ 923754 w 4434810"/>
              <a:gd name="connsiteY6" fmla="*/ 6851469 h 6853846"/>
              <a:gd name="connsiteX7" fmla="*/ 13822 w 4434810"/>
              <a:gd name="connsiteY7" fmla="*/ 5843566 h 6853846"/>
              <a:gd name="connsiteX8" fmla="*/ 33417 w 4434810"/>
              <a:gd name="connsiteY8" fmla="*/ 2007211 h 6853846"/>
              <a:gd name="connsiteX0" fmla="*/ 33417 w 4434810"/>
              <a:gd name="connsiteY0" fmla="*/ 2007211 h 7123847"/>
              <a:gd name="connsiteX1" fmla="*/ 2040628 w 4434810"/>
              <a:gd name="connsiteY1" fmla="*/ 0 h 7123847"/>
              <a:gd name="connsiteX2" fmla="*/ 2427599 w 4434810"/>
              <a:gd name="connsiteY2" fmla="*/ 0 h 7123847"/>
              <a:gd name="connsiteX3" fmla="*/ 4434810 w 4434810"/>
              <a:gd name="connsiteY3" fmla="*/ 2007211 h 7123847"/>
              <a:gd name="connsiteX4" fmla="*/ 4389090 w 4434810"/>
              <a:gd name="connsiteY4" fmla="*/ 4850789 h 7123847"/>
              <a:gd name="connsiteX5" fmla="*/ 3048085 w 4434810"/>
              <a:gd name="connsiteY5" fmla="*/ 6838405 h 7123847"/>
              <a:gd name="connsiteX6" fmla="*/ 923754 w 4434810"/>
              <a:gd name="connsiteY6" fmla="*/ 6851469 h 7123847"/>
              <a:gd name="connsiteX7" fmla="*/ 13822 w 4434810"/>
              <a:gd name="connsiteY7" fmla="*/ 5843566 h 7123847"/>
              <a:gd name="connsiteX8" fmla="*/ 33417 w 4434810"/>
              <a:gd name="connsiteY8" fmla="*/ 2007211 h 7123847"/>
              <a:gd name="connsiteX0" fmla="*/ 33417 w 4434810"/>
              <a:gd name="connsiteY0" fmla="*/ 2007211 h 7123847"/>
              <a:gd name="connsiteX1" fmla="*/ 861368 w 4434810"/>
              <a:gd name="connsiteY1" fmla="*/ 12612 h 7123847"/>
              <a:gd name="connsiteX2" fmla="*/ 2427599 w 4434810"/>
              <a:gd name="connsiteY2" fmla="*/ 0 h 7123847"/>
              <a:gd name="connsiteX3" fmla="*/ 4434810 w 4434810"/>
              <a:gd name="connsiteY3" fmla="*/ 2007211 h 7123847"/>
              <a:gd name="connsiteX4" fmla="*/ 4389090 w 4434810"/>
              <a:gd name="connsiteY4" fmla="*/ 4850789 h 7123847"/>
              <a:gd name="connsiteX5" fmla="*/ 3048085 w 4434810"/>
              <a:gd name="connsiteY5" fmla="*/ 6838405 h 7123847"/>
              <a:gd name="connsiteX6" fmla="*/ 923754 w 4434810"/>
              <a:gd name="connsiteY6" fmla="*/ 6851469 h 7123847"/>
              <a:gd name="connsiteX7" fmla="*/ 13822 w 4434810"/>
              <a:gd name="connsiteY7" fmla="*/ 5843566 h 7123847"/>
              <a:gd name="connsiteX8" fmla="*/ 33417 w 4434810"/>
              <a:gd name="connsiteY8" fmla="*/ 2007211 h 7123847"/>
              <a:gd name="connsiteX0" fmla="*/ 26914 w 4447225"/>
              <a:gd name="connsiteY0" fmla="*/ 923754 h 7125057"/>
              <a:gd name="connsiteX1" fmla="*/ 873783 w 4447225"/>
              <a:gd name="connsiteY1" fmla="*/ 13822 h 7125057"/>
              <a:gd name="connsiteX2" fmla="*/ 2440014 w 4447225"/>
              <a:gd name="connsiteY2" fmla="*/ 1210 h 7125057"/>
              <a:gd name="connsiteX3" fmla="*/ 4447225 w 4447225"/>
              <a:gd name="connsiteY3" fmla="*/ 2008421 h 7125057"/>
              <a:gd name="connsiteX4" fmla="*/ 4401505 w 4447225"/>
              <a:gd name="connsiteY4" fmla="*/ 4851999 h 7125057"/>
              <a:gd name="connsiteX5" fmla="*/ 3060500 w 4447225"/>
              <a:gd name="connsiteY5" fmla="*/ 6839615 h 7125057"/>
              <a:gd name="connsiteX6" fmla="*/ 936169 w 4447225"/>
              <a:gd name="connsiteY6" fmla="*/ 6852679 h 7125057"/>
              <a:gd name="connsiteX7" fmla="*/ 26237 w 4447225"/>
              <a:gd name="connsiteY7" fmla="*/ 5844776 h 7125057"/>
              <a:gd name="connsiteX8" fmla="*/ 26914 w 4447225"/>
              <a:gd name="connsiteY8" fmla="*/ 923754 h 7125057"/>
              <a:gd name="connsiteX0" fmla="*/ 26914 w 4434612"/>
              <a:gd name="connsiteY0" fmla="*/ 923754 h 7125057"/>
              <a:gd name="connsiteX1" fmla="*/ 873783 w 4434612"/>
              <a:gd name="connsiteY1" fmla="*/ 13822 h 7125057"/>
              <a:gd name="connsiteX2" fmla="*/ 2440014 w 4434612"/>
              <a:gd name="connsiteY2" fmla="*/ 1210 h 7125057"/>
              <a:gd name="connsiteX3" fmla="*/ 4434612 w 4434612"/>
              <a:gd name="connsiteY3" fmla="*/ 2021033 h 7125057"/>
              <a:gd name="connsiteX4" fmla="*/ 4401505 w 4434612"/>
              <a:gd name="connsiteY4" fmla="*/ 4851999 h 7125057"/>
              <a:gd name="connsiteX5" fmla="*/ 3060500 w 4434612"/>
              <a:gd name="connsiteY5" fmla="*/ 6839615 h 7125057"/>
              <a:gd name="connsiteX6" fmla="*/ 936169 w 4434612"/>
              <a:gd name="connsiteY6" fmla="*/ 6852679 h 7125057"/>
              <a:gd name="connsiteX7" fmla="*/ 26237 w 4434612"/>
              <a:gd name="connsiteY7" fmla="*/ 5844776 h 7125057"/>
              <a:gd name="connsiteX8" fmla="*/ 26914 w 4434612"/>
              <a:gd name="connsiteY8" fmla="*/ 923754 h 7125057"/>
              <a:gd name="connsiteX0" fmla="*/ 26914 w 4434612"/>
              <a:gd name="connsiteY0" fmla="*/ 939987 h 7141290"/>
              <a:gd name="connsiteX1" fmla="*/ 873783 w 4434612"/>
              <a:gd name="connsiteY1" fmla="*/ 30055 h 7141290"/>
              <a:gd name="connsiteX2" fmla="*/ 2440014 w 4434612"/>
              <a:gd name="connsiteY2" fmla="*/ 17443 h 7141290"/>
              <a:gd name="connsiteX3" fmla="*/ 4434612 w 4434612"/>
              <a:gd name="connsiteY3" fmla="*/ 2037266 h 7141290"/>
              <a:gd name="connsiteX4" fmla="*/ 4401505 w 4434612"/>
              <a:gd name="connsiteY4" fmla="*/ 4868232 h 7141290"/>
              <a:gd name="connsiteX5" fmla="*/ 3060500 w 4434612"/>
              <a:gd name="connsiteY5" fmla="*/ 6855848 h 7141290"/>
              <a:gd name="connsiteX6" fmla="*/ 936169 w 4434612"/>
              <a:gd name="connsiteY6" fmla="*/ 6868912 h 7141290"/>
              <a:gd name="connsiteX7" fmla="*/ 26237 w 4434612"/>
              <a:gd name="connsiteY7" fmla="*/ 5861009 h 7141290"/>
              <a:gd name="connsiteX8" fmla="*/ 26914 w 4434612"/>
              <a:gd name="connsiteY8" fmla="*/ 939987 h 7141290"/>
              <a:gd name="connsiteX0" fmla="*/ 26914 w 4434612"/>
              <a:gd name="connsiteY0" fmla="*/ 1048039 h 7249342"/>
              <a:gd name="connsiteX1" fmla="*/ 873783 w 4434612"/>
              <a:gd name="connsiteY1" fmla="*/ 138107 h 7249342"/>
              <a:gd name="connsiteX2" fmla="*/ 3020185 w 4434612"/>
              <a:gd name="connsiteY2" fmla="*/ 5677 h 7249342"/>
              <a:gd name="connsiteX3" fmla="*/ 4434612 w 4434612"/>
              <a:gd name="connsiteY3" fmla="*/ 2145318 h 7249342"/>
              <a:gd name="connsiteX4" fmla="*/ 4401505 w 4434612"/>
              <a:gd name="connsiteY4" fmla="*/ 4976284 h 7249342"/>
              <a:gd name="connsiteX5" fmla="*/ 3060500 w 4434612"/>
              <a:gd name="connsiteY5" fmla="*/ 6963900 h 7249342"/>
              <a:gd name="connsiteX6" fmla="*/ 936169 w 4434612"/>
              <a:gd name="connsiteY6" fmla="*/ 6976964 h 7249342"/>
              <a:gd name="connsiteX7" fmla="*/ 26237 w 4434612"/>
              <a:gd name="connsiteY7" fmla="*/ 5969061 h 7249342"/>
              <a:gd name="connsiteX8" fmla="*/ 26914 w 4434612"/>
              <a:gd name="connsiteY8" fmla="*/ 1048039 h 7249342"/>
              <a:gd name="connsiteX0" fmla="*/ 26914 w 4434612"/>
              <a:gd name="connsiteY0" fmla="*/ 1197402 h 7398705"/>
              <a:gd name="connsiteX1" fmla="*/ 873783 w 4434612"/>
              <a:gd name="connsiteY1" fmla="*/ 287470 h 7398705"/>
              <a:gd name="connsiteX2" fmla="*/ 3020185 w 4434612"/>
              <a:gd name="connsiteY2" fmla="*/ 155040 h 7398705"/>
              <a:gd name="connsiteX3" fmla="*/ 4434612 w 4434612"/>
              <a:gd name="connsiteY3" fmla="*/ 2294681 h 7398705"/>
              <a:gd name="connsiteX4" fmla="*/ 4401505 w 4434612"/>
              <a:gd name="connsiteY4" fmla="*/ 5125647 h 7398705"/>
              <a:gd name="connsiteX5" fmla="*/ 3060500 w 4434612"/>
              <a:gd name="connsiteY5" fmla="*/ 7113263 h 7398705"/>
              <a:gd name="connsiteX6" fmla="*/ 936169 w 4434612"/>
              <a:gd name="connsiteY6" fmla="*/ 7126327 h 7398705"/>
              <a:gd name="connsiteX7" fmla="*/ 26237 w 4434612"/>
              <a:gd name="connsiteY7" fmla="*/ 6118424 h 7398705"/>
              <a:gd name="connsiteX8" fmla="*/ 26914 w 4434612"/>
              <a:gd name="connsiteY8" fmla="*/ 1197402 h 739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4612" h="7398705">
                <a:moveTo>
                  <a:pt x="26914" y="1197402"/>
                </a:moveTo>
                <a:cubicBezTo>
                  <a:pt x="26914" y="88850"/>
                  <a:pt x="-234769" y="287470"/>
                  <a:pt x="873783" y="287470"/>
                </a:cubicBezTo>
                <a:lnTo>
                  <a:pt x="3020185" y="155040"/>
                </a:lnTo>
                <a:cubicBezTo>
                  <a:pt x="4053062" y="-217026"/>
                  <a:pt x="4295876" y="-68807"/>
                  <a:pt x="4434612" y="2294681"/>
                </a:cubicBezTo>
                <a:lnTo>
                  <a:pt x="4401505" y="5125647"/>
                </a:lnTo>
                <a:cubicBezTo>
                  <a:pt x="4264345" y="7409856"/>
                  <a:pt x="4247429" y="7753343"/>
                  <a:pt x="3060500" y="7113263"/>
                </a:cubicBezTo>
                <a:lnTo>
                  <a:pt x="936169" y="7126327"/>
                </a:lnTo>
                <a:cubicBezTo>
                  <a:pt x="-172383" y="7126327"/>
                  <a:pt x="26237" y="7226976"/>
                  <a:pt x="26237" y="6118424"/>
                </a:cubicBezTo>
                <a:cubicBezTo>
                  <a:pt x="26463" y="4478083"/>
                  <a:pt x="26688" y="2837743"/>
                  <a:pt x="26914" y="1197402"/>
                </a:cubicBezTo>
                <a:close/>
              </a:path>
            </a:pathLst>
          </a:custGeo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3447" t="459" r="-112131" b="-667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6">
            <a:extLst>
              <a:ext uri="{FF2B5EF4-FFF2-40B4-BE49-F238E27FC236}">
                <a16:creationId xmlns:a16="http://schemas.microsoft.com/office/drawing/2014/main" id="{86A77FD6-0CAD-DDB5-D415-72150DB09466}"/>
              </a:ext>
            </a:extLst>
          </p:cNvPr>
          <p:cNvSpPr txBox="1">
            <a:spLocks/>
          </p:cNvSpPr>
          <p:nvPr/>
        </p:nvSpPr>
        <p:spPr>
          <a:xfrm>
            <a:off x="7541777" y="344355"/>
            <a:ext cx="2896035" cy="1736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sz="1400" b="1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RENEWABLE</a:t>
            </a:r>
            <a:r>
              <a:rPr lang="it-IT" sz="1400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 </a:t>
            </a:r>
            <a:r>
              <a:rPr lang="it-IT" sz="1400" b="1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ENERGY COMMUNITIES</a:t>
            </a:r>
          </a:p>
        </p:txBody>
      </p:sp>
      <p:sp>
        <p:nvSpPr>
          <p:cNvPr id="3" name="Titolo 6">
            <a:extLst>
              <a:ext uri="{FF2B5EF4-FFF2-40B4-BE49-F238E27FC236}">
                <a16:creationId xmlns:a16="http://schemas.microsoft.com/office/drawing/2014/main" id="{56EABBA6-305B-34A7-1742-BE23EFA6EF5B}"/>
              </a:ext>
            </a:extLst>
          </p:cNvPr>
          <p:cNvSpPr txBox="1">
            <a:spLocks/>
          </p:cNvSpPr>
          <p:nvPr/>
        </p:nvSpPr>
        <p:spPr>
          <a:xfrm>
            <a:off x="6112702" y="649147"/>
            <a:ext cx="4325110" cy="537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rgbClr val="002060"/>
                </a:solidFill>
                <a:effectLst/>
                <a:latin typeface="Optima" panose="020B0502050508020304"/>
                <a:ea typeface="+mn-ea"/>
                <a:cs typeface="+mn-cs"/>
              </a:rPr>
              <a:t>CHALLENGES AND PERSPECTIVES IN THE ITALIAN REGULATION</a:t>
            </a:r>
            <a:endParaRPr lang="it-IT" sz="700" dirty="0">
              <a:effectLst/>
            </a:endParaRPr>
          </a:p>
        </p:txBody>
      </p:sp>
      <p:pic>
        <p:nvPicPr>
          <p:cNvPr id="4" name="Immagine 3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A35A3B06-5D0E-6E1E-95CF-A5ED30C75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79" y="5793645"/>
            <a:ext cx="3868095" cy="720000"/>
          </a:xfrm>
          <a:prstGeom prst="rect">
            <a:avLst/>
          </a:prstGeom>
        </p:spPr>
      </p:pic>
      <p:pic>
        <p:nvPicPr>
          <p:cNvPr id="5" name="Immagine 4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375EC998-A469-A75C-07FE-547A799C5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42" y="6006644"/>
            <a:ext cx="1683170" cy="363174"/>
          </a:xfrm>
          <a:prstGeom prst="rect">
            <a:avLst/>
          </a:prstGeom>
        </p:spPr>
      </p:pic>
      <p:sp>
        <p:nvSpPr>
          <p:cNvPr id="6" name="Titolo 6">
            <a:extLst>
              <a:ext uri="{FF2B5EF4-FFF2-40B4-BE49-F238E27FC236}">
                <a16:creationId xmlns:a16="http://schemas.microsoft.com/office/drawing/2014/main" id="{DF9A6028-C673-D1A9-108F-D25614F6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1160463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2200" b="1" i="1" spc="300" dirty="0">
                <a:solidFill>
                  <a:srgbClr val="EBEBEB"/>
                </a:solidFill>
                <a:latin typeface="Optima" panose="020B0502050508020304"/>
              </a:rPr>
              <a:t>“To provide environmental, economic or social community benefits for its shareholders or members or for the local areas where it operates, rather than financial profits”</a:t>
            </a:r>
            <a:endParaRPr lang="it-IT" sz="2200" b="1" i="1" spc="300" dirty="0">
              <a:solidFill>
                <a:srgbClr val="EBEBEB"/>
              </a:solidFill>
              <a:latin typeface="Optima" panose="020B0502050508020304"/>
            </a:endParaRPr>
          </a:p>
        </p:txBody>
      </p:sp>
    </p:spTree>
    <p:extLst>
      <p:ext uri="{BB962C8B-B14F-4D97-AF65-F5344CB8AC3E}">
        <p14:creationId xmlns:p14="http://schemas.microsoft.com/office/powerpoint/2010/main" val="172013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munità energetica, cittadina, pannelli fotovoltaici&#10;">
            <a:extLst>
              <a:ext uri="{FF2B5EF4-FFF2-40B4-BE49-F238E27FC236}">
                <a16:creationId xmlns:a16="http://schemas.microsoft.com/office/drawing/2014/main" id="{4811071B-D6C9-676D-754D-414FFCDE93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2FC9E4C-E9CF-733A-DB5D-FEA7B6901766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rgbClr val="305A6C"/>
              </a:gs>
              <a:gs pos="100000">
                <a:srgbClr val="002060"/>
              </a:gs>
              <a:gs pos="50000">
                <a:srgbClr val="366C60">
                  <a:alpha val="69804"/>
                </a:srgbClr>
              </a:gs>
              <a:gs pos="25000">
                <a:srgbClr val="305A6C">
                  <a:alpha val="50000"/>
                </a:srgbClr>
              </a:gs>
              <a:gs pos="0">
                <a:srgbClr val="002060">
                  <a:alpha val="49804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6E6249D8-DB0A-DD44-5787-98FF8DAB5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213" y="1715180"/>
            <a:ext cx="9144000" cy="855916"/>
          </a:xfrm>
        </p:spPr>
        <p:txBody>
          <a:bodyPr>
            <a:normAutofit/>
          </a:bodyPr>
          <a:lstStyle/>
          <a:p>
            <a:pPr algn="r"/>
            <a:r>
              <a:rPr lang="it-IT" sz="2000" b="1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RENEWABLE</a:t>
            </a:r>
            <a:r>
              <a:rPr lang="it-IT" sz="2000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92D050"/>
                </a:solidFill>
                <a:latin typeface="Optima" panose="020B0502050508020304"/>
                <a:cs typeface="Arial" panose="020B0604020202020204" pitchFamily="34" charset="0"/>
              </a:rPr>
              <a:t>ENERGY COMMUNITIES</a:t>
            </a:r>
          </a:p>
        </p:txBody>
      </p:sp>
      <p:sp>
        <p:nvSpPr>
          <p:cNvPr id="8" name="Sottotitolo 7">
            <a:extLst>
              <a:ext uri="{FF2B5EF4-FFF2-40B4-BE49-F238E27FC236}">
                <a16:creationId xmlns:a16="http://schemas.microsoft.com/office/drawing/2014/main" id="{40A80FB4-10B5-3E4F-D589-148842006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8152" y="2449260"/>
            <a:ext cx="9564061" cy="429237"/>
          </a:xfrm>
        </p:spPr>
        <p:txBody>
          <a:bodyPr>
            <a:normAutofit/>
          </a:bodyPr>
          <a:lstStyle/>
          <a:p>
            <a:pPr algn="r"/>
            <a:r>
              <a:rPr lang="it-IT" sz="1200" b="1" cap="none" dirty="0">
                <a:solidFill>
                  <a:schemeClr val="tx1"/>
                </a:solidFill>
                <a:latin typeface="Optima" panose="020B0502050508020304"/>
              </a:rPr>
              <a:t>A tool of the Enhancement of the </a:t>
            </a:r>
            <a:r>
              <a:rPr lang="it-IT" sz="1200" b="1" cap="none" dirty="0" err="1">
                <a:solidFill>
                  <a:schemeClr val="tx1"/>
                </a:solidFill>
                <a:latin typeface="Optima" panose="020B0502050508020304"/>
              </a:rPr>
              <a:t>Territory</a:t>
            </a:r>
            <a:r>
              <a:rPr lang="it-IT" sz="1200" b="1" cap="none" dirty="0">
                <a:solidFill>
                  <a:schemeClr val="tx1"/>
                </a:solidFill>
                <a:latin typeface="Optima" panose="020B0502050508020304"/>
              </a:rPr>
              <a:t>, Businesses and </a:t>
            </a:r>
            <a:r>
              <a:rPr lang="it-IT" sz="1200" b="1" cap="none" dirty="0" err="1">
                <a:solidFill>
                  <a:schemeClr val="tx1"/>
                </a:solidFill>
                <a:latin typeface="Optima" panose="020B0502050508020304"/>
              </a:rPr>
              <a:t>Citizens</a:t>
            </a:r>
            <a:endParaRPr lang="it-IT" sz="1200" b="1" cap="none" dirty="0">
              <a:solidFill>
                <a:schemeClr val="tx1"/>
              </a:solidFill>
              <a:latin typeface="Optima" panose="020B0502050508020304"/>
            </a:endParaRPr>
          </a:p>
        </p:txBody>
      </p:sp>
      <p:sp>
        <p:nvSpPr>
          <p:cNvPr id="13" name="Sottotitolo 7">
            <a:extLst>
              <a:ext uri="{FF2B5EF4-FFF2-40B4-BE49-F238E27FC236}">
                <a16:creationId xmlns:a16="http://schemas.microsoft.com/office/drawing/2014/main" id="{3E5C34BE-5C1F-A707-332E-5F820A072B2C}"/>
              </a:ext>
            </a:extLst>
          </p:cNvPr>
          <p:cNvSpPr txBox="1">
            <a:spLocks/>
          </p:cNvSpPr>
          <p:nvPr/>
        </p:nvSpPr>
        <p:spPr>
          <a:xfrm>
            <a:off x="2208213" y="4929455"/>
            <a:ext cx="9144000" cy="203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000" b="1" dirty="0">
                <a:latin typeface="Optima" panose="020B0502050508020304"/>
              </a:rPr>
              <a:t>Emanuela Rassu</a:t>
            </a:r>
          </a:p>
          <a:p>
            <a:pPr algn="r"/>
            <a:r>
              <a:rPr lang="it-IT" sz="1400" dirty="0">
                <a:latin typeface="Optima" panose="020B0502050508020304"/>
              </a:rPr>
              <a:t>PhD candidate in ‘</a:t>
            </a:r>
            <a:r>
              <a:rPr lang="it-IT" sz="1400" dirty="0" err="1">
                <a:latin typeface="Optima" panose="020B0502050508020304"/>
              </a:rPr>
              <a:t>Law</a:t>
            </a:r>
            <a:r>
              <a:rPr lang="it-IT" sz="1400" dirty="0">
                <a:latin typeface="Optima" panose="020B0502050508020304"/>
              </a:rPr>
              <a:t> and management of </a:t>
            </a:r>
            <a:r>
              <a:rPr lang="it-IT" sz="1400" dirty="0" err="1">
                <a:latin typeface="Optima" panose="020B0502050508020304"/>
              </a:rPr>
              <a:t>Sustainability</a:t>
            </a:r>
            <a:r>
              <a:rPr lang="it-IT" sz="1400" dirty="0">
                <a:latin typeface="Optima" panose="020B0502050508020304"/>
              </a:rPr>
              <a:t>’– University of Siena</a:t>
            </a:r>
            <a:endParaRPr lang="it-IT" sz="1400" b="1" dirty="0">
              <a:latin typeface="Optima" panose="020B0502050508020304"/>
            </a:endParaRPr>
          </a:p>
          <a:p>
            <a:pPr algn="r"/>
            <a:r>
              <a:rPr lang="it-IT" sz="2000" b="1" dirty="0">
                <a:latin typeface="Optima" panose="020B0502050508020304"/>
              </a:rPr>
              <a:t>E-mail: erassu110@gmail.com</a:t>
            </a:r>
          </a:p>
        </p:txBody>
      </p:sp>
      <p:sp>
        <p:nvSpPr>
          <p:cNvPr id="2" name="Titolo 6">
            <a:extLst>
              <a:ext uri="{FF2B5EF4-FFF2-40B4-BE49-F238E27FC236}">
                <a16:creationId xmlns:a16="http://schemas.microsoft.com/office/drawing/2014/main" id="{A3C13672-9E2C-57A5-049C-10F8349C0AA6}"/>
              </a:ext>
            </a:extLst>
          </p:cNvPr>
          <p:cNvSpPr txBox="1">
            <a:spLocks/>
          </p:cNvSpPr>
          <p:nvPr/>
        </p:nvSpPr>
        <p:spPr>
          <a:xfrm>
            <a:off x="658813" y="1656388"/>
            <a:ext cx="5437187" cy="406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it-IT" sz="4000" b="1" dirty="0">
                <a:solidFill>
                  <a:schemeClr val="tx1"/>
                </a:solidFill>
                <a:latin typeface="Optima" panose="020B0502050508020304"/>
                <a:cs typeface="Arial" panose="020B0604020202020204" pitchFamily="34" charset="0"/>
              </a:rPr>
              <a:t>THANK YOU FOR </a:t>
            </a:r>
          </a:p>
          <a:p>
            <a:r>
              <a:rPr lang="it-IT" sz="4000" b="1" dirty="0">
                <a:solidFill>
                  <a:schemeClr val="tx1"/>
                </a:solidFill>
                <a:latin typeface="Optima" panose="020B0502050508020304"/>
                <a:cs typeface="Arial" panose="020B0604020202020204" pitchFamily="34" charset="0"/>
              </a:rPr>
              <a:t>YOUR KIND ATTENTION</a:t>
            </a:r>
          </a:p>
        </p:txBody>
      </p:sp>
      <p:pic>
        <p:nvPicPr>
          <p:cNvPr id="9" name="Immagine 8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DFEB5832-1E1D-61E8-5A64-6E5231723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91" y="852587"/>
            <a:ext cx="3868093" cy="720000"/>
          </a:xfrm>
          <a:prstGeom prst="rect">
            <a:avLst/>
          </a:prstGeom>
        </p:spPr>
      </p:pic>
      <p:pic>
        <p:nvPicPr>
          <p:cNvPr id="10" name="Immagine 9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B8B5267C-792E-B3F3-973D-35A51F890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173" y="942587"/>
            <a:ext cx="2502692" cy="540000"/>
          </a:xfrm>
          <a:prstGeom prst="rect">
            <a:avLst/>
          </a:prstGeom>
        </p:spPr>
      </p:pic>
      <p:sp>
        <p:nvSpPr>
          <p:cNvPr id="12" name="CasellaDiTesto 12">
            <a:extLst>
              <a:ext uri="{FF2B5EF4-FFF2-40B4-BE49-F238E27FC236}">
                <a16:creationId xmlns:a16="http://schemas.microsoft.com/office/drawing/2014/main" id="{349CC328-F455-2F85-78D0-704CA705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773238"/>
            <a:ext cx="10693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it-IT" sz="1200" b="1" dirty="0">
                <a:latin typeface="Optima" pitchFamily="34" charset="0"/>
              </a:rPr>
              <a:t>International Conference, Ravenna 9-10 November 2023</a:t>
            </a:r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37961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Personalizzato 1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92D05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506</Words>
  <Application>Microsoft Office PowerPoint</Application>
  <PresentationFormat>Widescreen</PresentationFormat>
  <Paragraphs>68</Paragraphs>
  <Slides>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Optima</vt:lpstr>
      <vt:lpstr>Arial</vt:lpstr>
      <vt:lpstr>Calibri</vt:lpstr>
      <vt:lpstr>Century Gothic</vt:lpstr>
      <vt:lpstr>Wingdings</vt:lpstr>
      <vt:lpstr>Wingdings 3</vt:lpstr>
      <vt:lpstr>Ione</vt:lpstr>
      <vt:lpstr>Presentazione standard di PowerPoint</vt:lpstr>
      <vt:lpstr>“To provide environmental, economic or social community benefits for its shareholders or members or for the local areas where it operates, rather than financial profits”</vt:lpstr>
      <vt:lpstr>“To provide environmental, economic or social community benefits for its shareholders or members or for the local areas where it operates, rather than financial profits”</vt:lpstr>
      <vt:lpstr>“To provide environmental, economic or social community benefits for its shareholders or members or for the local areas where it operates, rather than financial profits”</vt:lpstr>
      <vt:lpstr>“To provide environmental, economic or social community benefits for its shareholders or members or for the local areas where it operates, rather than financial profits”</vt:lpstr>
      <vt:lpstr>RENEWABLE ENERGY COMMUNITIES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COMMUNITIES</dc:title>
  <dc:creator>emanuela rassu</dc:creator>
  <cp:lastModifiedBy>emanuela rassu</cp:lastModifiedBy>
  <cp:revision>1</cp:revision>
  <dcterms:created xsi:type="dcterms:W3CDTF">2023-11-05T17:32:26Z</dcterms:created>
  <dcterms:modified xsi:type="dcterms:W3CDTF">2023-11-08T18:24:35Z</dcterms:modified>
</cp:coreProperties>
</file>